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69"/>
  </p:notesMasterIdLst>
  <p:sldIdLst>
    <p:sldId id="293" r:id="rId3"/>
    <p:sldId id="301" r:id="rId4"/>
    <p:sldId id="257" r:id="rId5"/>
    <p:sldId id="295" r:id="rId6"/>
    <p:sldId id="258" r:id="rId7"/>
    <p:sldId id="304" r:id="rId8"/>
    <p:sldId id="303" r:id="rId9"/>
    <p:sldId id="305" r:id="rId10"/>
    <p:sldId id="359" r:id="rId11"/>
    <p:sldId id="360" r:id="rId12"/>
    <p:sldId id="361" r:id="rId13"/>
    <p:sldId id="362" r:id="rId14"/>
    <p:sldId id="363" r:id="rId15"/>
    <p:sldId id="364" r:id="rId16"/>
    <p:sldId id="300" r:id="rId17"/>
    <p:sldId id="306" r:id="rId18"/>
    <p:sldId id="307" r:id="rId19"/>
    <p:sldId id="353" r:id="rId20"/>
    <p:sldId id="354" r:id="rId21"/>
    <p:sldId id="312" r:id="rId22"/>
    <p:sldId id="308" r:id="rId23"/>
    <p:sldId id="309" r:id="rId24"/>
    <p:sldId id="311" r:id="rId25"/>
    <p:sldId id="313" r:id="rId26"/>
    <p:sldId id="352" r:id="rId27"/>
    <p:sldId id="355" r:id="rId28"/>
    <p:sldId id="356" r:id="rId29"/>
    <p:sldId id="314" r:id="rId30"/>
    <p:sldId id="315" r:id="rId31"/>
    <p:sldId id="323" r:id="rId32"/>
    <p:sldId id="322" r:id="rId33"/>
    <p:sldId id="319" r:id="rId34"/>
    <p:sldId id="320" r:id="rId35"/>
    <p:sldId id="321" r:id="rId36"/>
    <p:sldId id="367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65" r:id="rId51"/>
    <p:sldId id="338" r:id="rId52"/>
    <p:sldId id="339" r:id="rId53"/>
    <p:sldId id="340" r:id="rId54"/>
    <p:sldId id="366" r:id="rId55"/>
    <p:sldId id="342" r:id="rId56"/>
    <p:sldId id="341" r:id="rId57"/>
    <p:sldId id="347" r:id="rId58"/>
    <p:sldId id="348" r:id="rId59"/>
    <p:sldId id="349" r:id="rId60"/>
    <p:sldId id="343" r:id="rId61"/>
    <p:sldId id="344" r:id="rId62"/>
    <p:sldId id="345" r:id="rId63"/>
    <p:sldId id="346" r:id="rId64"/>
    <p:sldId id="351" r:id="rId65"/>
    <p:sldId id="350" r:id="rId66"/>
    <p:sldId id="302" r:id="rId67"/>
    <p:sldId id="28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2079"/>
    <a:srgbClr val="F4D934"/>
    <a:srgbClr val="87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8966" autoAdjust="0"/>
  </p:normalViewPr>
  <p:slideViewPr>
    <p:cSldViewPr snapToGrid="0">
      <p:cViewPr varScale="1">
        <p:scale>
          <a:sx n="90" d="100"/>
          <a:sy n="90" d="100"/>
        </p:scale>
        <p:origin x="131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EFB65-DCD5-4A77-9E19-80F866F20B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028EA5-4A3A-4929-BA8C-A4B454A84D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Contraseñas simples</a:t>
          </a:r>
          <a:endParaRPr lang="en-US"/>
        </a:p>
      </dgm:t>
    </dgm:pt>
    <dgm:pt modelId="{B6FDD14F-96FF-4DE0-A5BC-8E580395A371}" type="parTrans" cxnId="{E6DB782B-A7AE-4A18-A9E2-CFE12B60B309}">
      <dgm:prSet/>
      <dgm:spPr/>
      <dgm:t>
        <a:bodyPr/>
        <a:lstStyle/>
        <a:p>
          <a:endParaRPr lang="en-US"/>
        </a:p>
      </dgm:t>
    </dgm:pt>
    <dgm:pt modelId="{21CD6E22-096B-4DAC-BECA-B92C21542960}" type="sibTrans" cxnId="{E6DB782B-A7AE-4A18-A9E2-CFE12B60B309}">
      <dgm:prSet/>
      <dgm:spPr/>
      <dgm:t>
        <a:bodyPr/>
        <a:lstStyle/>
        <a:p>
          <a:endParaRPr lang="en-US"/>
        </a:p>
      </dgm:t>
    </dgm:pt>
    <dgm:pt modelId="{1C046C10-97A1-4578-9F42-92B99A0B0AF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Fácil de recordar</a:t>
          </a:r>
          <a:endParaRPr lang="en-US" dirty="0"/>
        </a:p>
      </dgm:t>
    </dgm:pt>
    <dgm:pt modelId="{45FA2700-2B6C-43F4-88FC-6FE3DCAB6B30}" type="parTrans" cxnId="{A0931A74-EA8C-4CAD-BD8F-5C9C7744F69E}">
      <dgm:prSet/>
      <dgm:spPr/>
      <dgm:t>
        <a:bodyPr/>
        <a:lstStyle/>
        <a:p>
          <a:endParaRPr lang="en-US"/>
        </a:p>
      </dgm:t>
    </dgm:pt>
    <dgm:pt modelId="{8B824883-A8A7-4D51-B6C8-10C6C6891AA8}" type="sibTrans" cxnId="{A0931A74-EA8C-4CAD-BD8F-5C9C7744F69E}">
      <dgm:prSet/>
      <dgm:spPr/>
      <dgm:t>
        <a:bodyPr/>
        <a:lstStyle/>
        <a:p>
          <a:endParaRPr lang="en-US"/>
        </a:p>
      </dgm:t>
    </dgm:pt>
    <dgm:pt modelId="{5AC2D853-E322-41F8-A3CD-FAA89A40DDA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123456/</a:t>
          </a:r>
          <a:r>
            <a:rPr lang="es-ES" dirty="0" err="1"/>
            <a:t>qwerty</a:t>
          </a:r>
          <a:endParaRPr lang="en-US" dirty="0"/>
        </a:p>
      </dgm:t>
    </dgm:pt>
    <dgm:pt modelId="{E53CA2AA-3F9C-4205-AD6E-D1F49D978020}" type="parTrans" cxnId="{A60DC4D7-3A4A-4ED4-8C75-4809A2318B82}">
      <dgm:prSet/>
      <dgm:spPr/>
      <dgm:t>
        <a:bodyPr/>
        <a:lstStyle/>
        <a:p>
          <a:endParaRPr lang="en-US"/>
        </a:p>
      </dgm:t>
    </dgm:pt>
    <dgm:pt modelId="{B2B1C728-5BB2-456F-8F9D-A33B365E7E1C}" type="sibTrans" cxnId="{A60DC4D7-3A4A-4ED4-8C75-4809A2318B82}">
      <dgm:prSet/>
      <dgm:spPr/>
      <dgm:t>
        <a:bodyPr/>
        <a:lstStyle/>
        <a:p>
          <a:endParaRPr lang="en-US"/>
        </a:p>
      </dgm:t>
    </dgm:pt>
    <dgm:pt modelId="{8AA680AB-C032-407C-9965-5C3B5E334602}" type="pres">
      <dgm:prSet presAssocID="{770EFB65-DCD5-4A77-9E19-80F866F20B37}" presName="root" presStyleCnt="0">
        <dgm:presLayoutVars>
          <dgm:dir/>
          <dgm:resizeHandles val="exact"/>
        </dgm:presLayoutVars>
      </dgm:prSet>
      <dgm:spPr/>
    </dgm:pt>
    <dgm:pt modelId="{A74A7366-5D71-4139-B292-0D77EA41F0DD}" type="pres">
      <dgm:prSet presAssocID="{C5028EA5-4A3A-4929-BA8C-A4B454A84D10}" presName="compNode" presStyleCnt="0"/>
      <dgm:spPr/>
    </dgm:pt>
    <dgm:pt modelId="{2488A725-6360-42A6-AAFB-547B86FD65C6}" type="pres">
      <dgm:prSet presAssocID="{C5028EA5-4A3A-4929-BA8C-A4B454A84D10}" presName="bgRect" presStyleLbl="bgShp" presStyleIdx="0" presStyleCnt="3"/>
      <dgm:spPr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</dgm:spPr>
    </dgm:pt>
    <dgm:pt modelId="{768A7378-3098-4386-84E1-750EED2D9E4A}" type="pres">
      <dgm:prSet presAssocID="{C5028EA5-4A3A-4929-BA8C-A4B454A84D10}" presName="iconRect" presStyleLbl="node1" presStyleIdx="0" presStyleCnt="3"/>
      <dgm:spPr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7A4CA3FE-5999-46B9-9581-B9081B321BBE}" type="pres">
      <dgm:prSet presAssocID="{C5028EA5-4A3A-4929-BA8C-A4B454A84D10}" presName="spaceRect" presStyleCnt="0"/>
      <dgm:spPr/>
    </dgm:pt>
    <dgm:pt modelId="{1E93E864-B021-4094-902E-75ADFFBD8934}" type="pres">
      <dgm:prSet presAssocID="{C5028EA5-4A3A-4929-BA8C-A4B454A84D10}" presName="parTx" presStyleLbl="revTx" presStyleIdx="0" presStyleCnt="3">
        <dgm:presLayoutVars>
          <dgm:chMax val="0"/>
          <dgm:chPref val="0"/>
        </dgm:presLayoutVars>
      </dgm:prSet>
      <dgm:spPr/>
    </dgm:pt>
    <dgm:pt modelId="{687769D2-C052-40EC-BEB0-FEB758386A25}" type="pres">
      <dgm:prSet presAssocID="{21CD6E22-096B-4DAC-BECA-B92C21542960}" presName="sibTrans" presStyleCnt="0"/>
      <dgm:spPr/>
    </dgm:pt>
    <dgm:pt modelId="{49DCC9E7-2D97-4D93-A4CE-70BA87C0D8E5}" type="pres">
      <dgm:prSet presAssocID="{1C046C10-97A1-4578-9F42-92B99A0B0AFB}" presName="compNode" presStyleCnt="0"/>
      <dgm:spPr/>
    </dgm:pt>
    <dgm:pt modelId="{43DE7CDE-0C3A-4A65-B99A-F99F5FD3BBDC}" type="pres">
      <dgm:prSet presAssocID="{1C046C10-97A1-4578-9F42-92B99A0B0AFB}" presName="bgRect" presStyleLbl="bgShp" presStyleIdx="1" presStyleCnt="3"/>
      <dgm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EA622749-2D4F-47AE-B15E-2B78A6998727}" type="pres">
      <dgm:prSet presAssocID="{1C046C10-97A1-4578-9F42-92B99A0B0AFB}" presName="iconRect" presStyleLbl="node1" presStyleIdx="1" presStyleCnt="3"/>
      <dgm:spPr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51A5037-EADB-4AF7-A40D-F46B537F6E88}" type="pres">
      <dgm:prSet presAssocID="{1C046C10-97A1-4578-9F42-92B99A0B0AFB}" presName="spaceRect" presStyleCnt="0"/>
      <dgm:spPr/>
    </dgm:pt>
    <dgm:pt modelId="{E7B023C1-18EC-4584-B4BC-2DB5DC6C0797}" type="pres">
      <dgm:prSet presAssocID="{1C046C10-97A1-4578-9F42-92B99A0B0AFB}" presName="parTx" presStyleLbl="revTx" presStyleIdx="1" presStyleCnt="3">
        <dgm:presLayoutVars>
          <dgm:chMax val="0"/>
          <dgm:chPref val="0"/>
        </dgm:presLayoutVars>
      </dgm:prSet>
      <dgm:spPr/>
    </dgm:pt>
    <dgm:pt modelId="{0DA6533D-D277-4267-924F-7A5E35F307DE}" type="pres">
      <dgm:prSet presAssocID="{8B824883-A8A7-4D51-B6C8-10C6C6891AA8}" presName="sibTrans" presStyleCnt="0"/>
      <dgm:spPr/>
    </dgm:pt>
    <dgm:pt modelId="{98A7A0C7-CFE6-41F2-B605-800504D3722C}" type="pres">
      <dgm:prSet presAssocID="{5AC2D853-E322-41F8-A3CD-FAA89A40DDA8}" presName="compNode" presStyleCnt="0"/>
      <dgm:spPr/>
    </dgm:pt>
    <dgm:pt modelId="{F0ABA16C-99C6-4371-A2A2-DAAAF24A685A}" type="pres">
      <dgm:prSet presAssocID="{5AC2D853-E322-41F8-A3CD-FAA89A40DDA8}" presName="bgRect" presStyleLbl="bgShp" presStyleIdx="2" presStyleCnt="3"/>
      <dgm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2B2CF118-7EB7-49A0-A7A8-D431AFF99C7F}" type="pres">
      <dgm:prSet presAssocID="{5AC2D853-E322-41F8-A3CD-FAA89A40DDA8}" presName="iconRect" presStyleLbl="node1" presStyleIdx="2" presStyleCnt="3"/>
      <dgm:spPr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66D1EFF-6E0D-4926-AC95-2C86ED2F1B2E}" type="pres">
      <dgm:prSet presAssocID="{5AC2D853-E322-41F8-A3CD-FAA89A40DDA8}" presName="spaceRect" presStyleCnt="0"/>
      <dgm:spPr/>
    </dgm:pt>
    <dgm:pt modelId="{359AA4DE-E980-44E4-8DFD-F1B6359432C0}" type="pres">
      <dgm:prSet presAssocID="{5AC2D853-E322-41F8-A3CD-FAA89A40DD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6DB782B-A7AE-4A18-A9E2-CFE12B60B309}" srcId="{770EFB65-DCD5-4A77-9E19-80F866F20B37}" destId="{C5028EA5-4A3A-4929-BA8C-A4B454A84D10}" srcOrd="0" destOrd="0" parTransId="{B6FDD14F-96FF-4DE0-A5BC-8E580395A371}" sibTransId="{21CD6E22-096B-4DAC-BECA-B92C21542960}"/>
    <dgm:cxn modelId="{B940CE6B-91EF-4925-942E-41910293C9F1}" type="presOf" srcId="{5AC2D853-E322-41F8-A3CD-FAA89A40DDA8}" destId="{359AA4DE-E980-44E4-8DFD-F1B6359432C0}" srcOrd="0" destOrd="0" presId="urn:microsoft.com/office/officeart/2018/2/layout/IconVerticalSolidList"/>
    <dgm:cxn modelId="{A0931A74-EA8C-4CAD-BD8F-5C9C7744F69E}" srcId="{770EFB65-DCD5-4A77-9E19-80F866F20B37}" destId="{1C046C10-97A1-4578-9F42-92B99A0B0AFB}" srcOrd="1" destOrd="0" parTransId="{45FA2700-2B6C-43F4-88FC-6FE3DCAB6B30}" sibTransId="{8B824883-A8A7-4D51-B6C8-10C6C6891AA8}"/>
    <dgm:cxn modelId="{52994882-5E92-40CC-947F-C170DFA582C6}" type="presOf" srcId="{C5028EA5-4A3A-4929-BA8C-A4B454A84D10}" destId="{1E93E864-B021-4094-902E-75ADFFBD8934}" srcOrd="0" destOrd="0" presId="urn:microsoft.com/office/officeart/2018/2/layout/IconVerticalSolidList"/>
    <dgm:cxn modelId="{647978B4-19C4-49EF-AC4C-D93F3C22C190}" type="presOf" srcId="{770EFB65-DCD5-4A77-9E19-80F866F20B37}" destId="{8AA680AB-C032-407C-9965-5C3B5E334602}" srcOrd="0" destOrd="0" presId="urn:microsoft.com/office/officeart/2018/2/layout/IconVerticalSolidList"/>
    <dgm:cxn modelId="{9EE552D3-A4AE-4829-B87B-D21665FFAA73}" type="presOf" srcId="{1C046C10-97A1-4578-9F42-92B99A0B0AFB}" destId="{E7B023C1-18EC-4584-B4BC-2DB5DC6C0797}" srcOrd="0" destOrd="0" presId="urn:microsoft.com/office/officeart/2018/2/layout/IconVerticalSolidList"/>
    <dgm:cxn modelId="{A60DC4D7-3A4A-4ED4-8C75-4809A2318B82}" srcId="{770EFB65-DCD5-4A77-9E19-80F866F20B37}" destId="{5AC2D853-E322-41F8-A3CD-FAA89A40DDA8}" srcOrd="2" destOrd="0" parTransId="{E53CA2AA-3F9C-4205-AD6E-D1F49D978020}" sibTransId="{B2B1C728-5BB2-456F-8F9D-A33B365E7E1C}"/>
    <dgm:cxn modelId="{F84CEC09-9501-48A7-B6D3-981160520CA8}" type="presParOf" srcId="{8AA680AB-C032-407C-9965-5C3B5E334602}" destId="{A74A7366-5D71-4139-B292-0D77EA41F0DD}" srcOrd="0" destOrd="0" presId="urn:microsoft.com/office/officeart/2018/2/layout/IconVerticalSolidList"/>
    <dgm:cxn modelId="{6A5E1E4E-437B-400C-8A6C-702A280FEB41}" type="presParOf" srcId="{A74A7366-5D71-4139-B292-0D77EA41F0DD}" destId="{2488A725-6360-42A6-AAFB-547B86FD65C6}" srcOrd="0" destOrd="0" presId="urn:microsoft.com/office/officeart/2018/2/layout/IconVerticalSolidList"/>
    <dgm:cxn modelId="{8798E4CC-823E-41F5-AAB6-936021C6BCEC}" type="presParOf" srcId="{A74A7366-5D71-4139-B292-0D77EA41F0DD}" destId="{768A7378-3098-4386-84E1-750EED2D9E4A}" srcOrd="1" destOrd="0" presId="urn:microsoft.com/office/officeart/2018/2/layout/IconVerticalSolidList"/>
    <dgm:cxn modelId="{BD6C6C2E-42CB-42C5-B5AD-ED16932DA857}" type="presParOf" srcId="{A74A7366-5D71-4139-B292-0D77EA41F0DD}" destId="{7A4CA3FE-5999-46B9-9581-B9081B321BBE}" srcOrd="2" destOrd="0" presId="urn:microsoft.com/office/officeart/2018/2/layout/IconVerticalSolidList"/>
    <dgm:cxn modelId="{732DE2E1-CB35-4BB6-AEF5-5191F7A21247}" type="presParOf" srcId="{A74A7366-5D71-4139-B292-0D77EA41F0DD}" destId="{1E93E864-B021-4094-902E-75ADFFBD8934}" srcOrd="3" destOrd="0" presId="urn:microsoft.com/office/officeart/2018/2/layout/IconVerticalSolidList"/>
    <dgm:cxn modelId="{E519A906-30A5-4857-A873-0F96B66B0B67}" type="presParOf" srcId="{8AA680AB-C032-407C-9965-5C3B5E334602}" destId="{687769D2-C052-40EC-BEB0-FEB758386A25}" srcOrd="1" destOrd="0" presId="urn:microsoft.com/office/officeart/2018/2/layout/IconVerticalSolidList"/>
    <dgm:cxn modelId="{FA085B51-41CD-4419-B60A-1FFC0FAFDEF0}" type="presParOf" srcId="{8AA680AB-C032-407C-9965-5C3B5E334602}" destId="{49DCC9E7-2D97-4D93-A4CE-70BA87C0D8E5}" srcOrd="2" destOrd="0" presId="urn:microsoft.com/office/officeart/2018/2/layout/IconVerticalSolidList"/>
    <dgm:cxn modelId="{B426CF38-BCBE-4248-8809-5A545A058C55}" type="presParOf" srcId="{49DCC9E7-2D97-4D93-A4CE-70BA87C0D8E5}" destId="{43DE7CDE-0C3A-4A65-B99A-F99F5FD3BBDC}" srcOrd="0" destOrd="0" presId="urn:microsoft.com/office/officeart/2018/2/layout/IconVerticalSolidList"/>
    <dgm:cxn modelId="{0D5B1E0C-E5D7-4EA6-A62B-98C4EC51A173}" type="presParOf" srcId="{49DCC9E7-2D97-4D93-A4CE-70BA87C0D8E5}" destId="{EA622749-2D4F-47AE-B15E-2B78A6998727}" srcOrd="1" destOrd="0" presId="urn:microsoft.com/office/officeart/2018/2/layout/IconVerticalSolidList"/>
    <dgm:cxn modelId="{BA8DB971-6665-4A46-9E34-577CF43BA52B}" type="presParOf" srcId="{49DCC9E7-2D97-4D93-A4CE-70BA87C0D8E5}" destId="{251A5037-EADB-4AF7-A40D-F46B537F6E88}" srcOrd="2" destOrd="0" presId="urn:microsoft.com/office/officeart/2018/2/layout/IconVerticalSolidList"/>
    <dgm:cxn modelId="{D63A07CF-D5CD-42AF-9901-3EC5F06F1289}" type="presParOf" srcId="{49DCC9E7-2D97-4D93-A4CE-70BA87C0D8E5}" destId="{E7B023C1-18EC-4584-B4BC-2DB5DC6C0797}" srcOrd="3" destOrd="0" presId="urn:microsoft.com/office/officeart/2018/2/layout/IconVerticalSolidList"/>
    <dgm:cxn modelId="{343E04CF-0AB5-457C-8E7B-392AADA9FFE8}" type="presParOf" srcId="{8AA680AB-C032-407C-9965-5C3B5E334602}" destId="{0DA6533D-D277-4267-924F-7A5E35F307DE}" srcOrd="3" destOrd="0" presId="urn:microsoft.com/office/officeart/2018/2/layout/IconVerticalSolidList"/>
    <dgm:cxn modelId="{3E064FC1-8B9E-403E-B9A1-71A8BBC713D7}" type="presParOf" srcId="{8AA680AB-C032-407C-9965-5C3B5E334602}" destId="{98A7A0C7-CFE6-41F2-B605-800504D3722C}" srcOrd="4" destOrd="0" presId="urn:microsoft.com/office/officeart/2018/2/layout/IconVerticalSolidList"/>
    <dgm:cxn modelId="{71EC54B3-F7BE-489B-A4A8-A70B3E2F68E4}" type="presParOf" srcId="{98A7A0C7-CFE6-41F2-B605-800504D3722C}" destId="{F0ABA16C-99C6-4371-A2A2-DAAAF24A685A}" srcOrd="0" destOrd="0" presId="urn:microsoft.com/office/officeart/2018/2/layout/IconVerticalSolidList"/>
    <dgm:cxn modelId="{A570D9C8-03C5-4CC5-89E4-0FEFF91EFD8E}" type="presParOf" srcId="{98A7A0C7-CFE6-41F2-B605-800504D3722C}" destId="{2B2CF118-7EB7-49A0-A7A8-D431AFF99C7F}" srcOrd="1" destOrd="0" presId="urn:microsoft.com/office/officeart/2018/2/layout/IconVerticalSolidList"/>
    <dgm:cxn modelId="{056C5F0C-A61F-4211-982F-31981CC13646}" type="presParOf" srcId="{98A7A0C7-CFE6-41F2-B605-800504D3722C}" destId="{466D1EFF-6E0D-4926-AC95-2C86ED2F1B2E}" srcOrd="2" destOrd="0" presId="urn:microsoft.com/office/officeart/2018/2/layout/IconVerticalSolidList"/>
    <dgm:cxn modelId="{4A802611-BBF6-47FF-85AC-CEF68EA67658}" type="presParOf" srcId="{98A7A0C7-CFE6-41F2-B605-800504D3722C}" destId="{359AA4DE-E980-44E4-8DFD-F1B6359432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1"/>
      <dgm:spPr/>
    </dgm:pt>
    <dgm:pt modelId="{219AA139-1620-4D7F-B6C7-75DC6B146788}" type="pres">
      <dgm:prSet presAssocID="{1E421558-A09A-4E09-AAFB-9003E268791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1" custLinFactNeighborY="57160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2"/>
      <dgm:spPr/>
    </dgm:pt>
    <dgm:pt modelId="{219AA139-1620-4D7F-B6C7-75DC6B146788}" type="pres">
      <dgm:prSet presAssocID="{1E421558-A09A-4E09-AAFB-9003E268791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2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2"/>
      <dgm:spPr/>
    </dgm:pt>
    <dgm:pt modelId="{A275C212-1632-4A17-8316-965722B24A42}" type="pres">
      <dgm:prSet presAssocID="{10A5EF11-9099-4FB0-B0A1-208F64E136E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</a:t>
          </a:r>
          <a:r>
            <a:rPr kumimoji="0" lang="es-ES" sz="1800" b="0" i="0" u="none" strike="noStrike" kern="1200" cap="none" spc="0" normalizeH="0" baseline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Password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/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/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682079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Password123*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/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0EFB65-DCD5-4A77-9E19-80F866F20B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028EA5-4A3A-4929-BA8C-A4B454A84D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Seleccionamos dos números primos diferentes. Por ejemplo, p = 17 y q = 23</a:t>
          </a:r>
          <a:endParaRPr lang="en-US" dirty="0"/>
        </a:p>
      </dgm:t>
    </dgm:pt>
    <dgm:pt modelId="{B6FDD14F-96FF-4DE0-A5BC-8E580395A371}" type="parTrans" cxnId="{E6DB782B-A7AE-4A18-A9E2-CFE12B60B309}">
      <dgm:prSet/>
      <dgm:spPr/>
      <dgm:t>
        <a:bodyPr/>
        <a:lstStyle/>
        <a:p>
          <a:endParaRPr lang="en-US"/>
        </a:p>
      </dgm:t>
    </dgm:pt>
    <dgm:pt modelId="{21CD6E22-096B-4DAC-BECA-B92C21542960}" type="sibTrans" cxnId="{E6DB782B-A7AE-4A18-A9E2-CFE12B60B309}">
      <dgm:prSet/>
      <dgm:spPr/>
      <dgm:t>
        <a:bodyPr/>
        <a:lstStyle/>
        <a:p>
          <a:endParaRPr lang="en-US"/>
        </a:p>
      </dgm:t>
    </dgm:pt>
    <dgm:pt modelId="{1C046C10-97A1-4578-9F42-92B99A0B0A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Calculamos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'n'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como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el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producto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de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los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dos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números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primos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: n = p * q = 17 * 23 = 391</a:t>
          </a:r>
          <a:endParaRPr lang="en-US" dirty="0"/>
        </a:p>
      </dgm:t>
    </dgm:pt>
    <dgm:pt modelId="{45FA2700-2B6C-43F4-88FC-6FE3DCAB6B30}" type="parTrans" cxnId="{A0931A74-EA8C-4CAD-BD8F-5C9C7744F69E}">
      <dgm:prSet/>
      <dgm:spPr/>
      <dgm:t>
        <a:bodyPr/>
        <a:lstStyle/>
        <a:p>
          <a:endParaRPr lang="en-US"/>
        </a:p>
      </dgm:t>
    </dgm:pt>
    <dgm:pt modelId="{8B824883-A8A7-4D51-B6C8-10C6C6891AA8}" type="sibTrans" cxnId="{A0931A74-EA8C-4CAD-BD8F-5C9C7744F69E}">
      <dgm:prSet/>
      <dgm:spPr/>
      <dgm:t>
        <a:bodyPr/>
        <a:lstStyle/>
        <a:p>
          <a:endParaRPr lang="en-US"/>
        </a:p>
      </dgm:t>
    </dgm:pt>
    <dgm:pt modelId="{5AC2D853-E322-41F8-A3CD-FAA89A40DDA8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Tx/>
            <a:buAutoNum type="arabicPeriod"/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Calculamos la función phi de Euler (φ(n)) de 'n', que representa la cantidad de enteros positivos menores que 'n' que son </a:t>
          </a:r>
          <a:r>
            <a:rPr lang="es-ES" dirty="0" err="1">
              <a:solidFill>
                <a:srgbClr val="171717"/>
              </a:solidFill>
              <a:latin typeface="Segoe UI" panose="020B0502040204020203" pitchFamily="34" charset="0"/>
            </a:rPr>
            <a:t>coprimos</a:t>
          </a: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 con 'n'. φ(n) = (p-1) * (q-1) = 16 * 22 = 352.</a:t>
          </a:r>
          <a:endParaRPr lang="en-US" dirty="0"/>
        </a:p>
      </dgm:t>
    </dgm:pt>
    <dgm:pt modelId="{E53CA2AA-3F9C-4205-AD6E-D1F49D978020}" type="parTrans" cxnId="{A60DC4D7-3A4A-4ED4-8C75-4809A2318B82}">
      <dgm:prSet/>
      <dgm:spPr/>
      <dgm:t>
        <a:bodyPr/>
        <a:lstStyle/>
        <a:p>
          <a:endParaRPr lang="en-US"/>
        </a:p>
      </dgm:t>
    </dgm:pt>
    <dgm:pt modelId="{B2B1C728-5BB2-456F-8F9D-A33B365E7E1C}" type="sibTrans" cxnId="{A60DC4D7-3A4A-4ED4-8C75-4809A2318B82}">
      <dgm:prSet/>
      <dgm:spPr/>
      <dgm:t>
        <a:bodyPr/>
        <a:lstStyle/>
        <a:p>
          <a:endParaRPr lang="en-US"/>
        </a:p>
      </dgm:t>
    </dgm:pt>
    <dgm:pt modelId="{30E2B035-3DD3-4EDA-A400-AF6FC28D7289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Tx/>
            <a:buAutoNum type="arabicPeriod"/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Calculamos el valor de 'd', que es el inverso multiplicativo de 'e' módulo φ(n). Esto significa que (d * e) mod φ(n) = 1. En este ejemplo, d = 141.</a:t>
          </a:r>
          <a:endParaRPr lang="en-US" dirty="0"/>
        </a:p>
      </dgm:t>
    </dgm:pt>
    <dgm:pt modelId="{3177DD34-53F8-4813-987B-03403E5FFB93}" type="parTrans" cxnId="{A997453F-52EE-49BD-AD86-99E5C0DCDEC4}">
      <dgm:prSet/>
      <dgm:spPr/>
      <dgm:t>
        <a:bodyPr/>
        <a:lstStyle/>
        <a:p>
          <a:endParaRPr lang="en-US"/>
        </a:p>
      </dgm:t>
    </dgm:pt>
    <dgm:pt modelId="{5C4FBB60-4CC8-4795-8BDC-D07F691C1975}" type="sibTrans" cxnId="{A997453F-52EE-49BD-AD86-99E5C0DCDEC4}">
      <dgm:prSet/>
      <dgm:spPr/>
      <dgm:t>
        <a:bodyPr/>
        <a:lstStyle/>
        <a:p>
          <a:endParaRPr lang="en-US"/>
        </a:p>
      </dgm:t>
    </dgm:pt>
    <dgm:pt modelId="{A036770F-094B-4C8A-BD06-7E4D43D2B675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1D2270C-6BFA-4072-80CF-A583E534DA1D}" type="parTrans" cxnId="{40ECBE85-D408-4D3A-9559-89FF537CBC90}">
      <dgm:prSet/>
      <dgm:spPr/>
      <dgm:t>
        <a:bodyPr/>
        <a:lstStyle/>
        <a:p>
          <a:endParaRPr lang="en-US"/>
        </a:p>
      </dgm:t>
    </dgm:pt>
    <dgm:pt modelId="{7D25E828-FEBE-4DD0-A84D-6141B84D2D57}" type="sibTrans" cxnId="{40ECBE85-D408-4D3A-9559-89FF537CBC90}">
      <dgm:prSet/>
      <dgm:spPr/>
      <dgm:t>
        <a:bodyPr/>
        <a:lstStyle/>
        <a:p>
          <a:endParaRPr lang="en-US"/>
        </a:p>
      </dgm:t>
    </dgm:pt>
    <dgm:pt modelId="{8AA680AB-C032-407C-9965-5C3B5E334602}" type="pres">
      <dgm:prSet presAssocID="{770EFB65-DCD5-4A77-9E19-80F866F20B37}" presName="root" presStyleCnt="0">
        <dgm:presLayoutVars>
          <dgm:dir/>
          <dgm:resizeHandles val="exact"/>
        </dgm:presLayoutVars>
      </dgm:prSet>
      <dgm:spPr/>
    </dgm:pt>
    <dgm:pt modelId="{A74A7366-5D71-4139-B292-0D77EA41F0DD}" type="pres">
      <dgm:prSet presAssocID="{C5028EA5-4A3A-4929-BA8C-A4B454A84D10}" presName="compNode" presStyleCnt="0"/>
      <dgm:spPr/>
    </dgm:pt>
    <dgm:pt modelId="{2488A725-6360-42A6-AAFB-547B86FD65C6}" type="pres">
      <dgm:prSet presAssocID="{C5028EA5-4A3A-4929-BA8C-A4B454A84D10}" presName="bgRect" presStyleLbl="bgShp" presStyleIdx="0" presStyleCnt="5" custLinFactNeighborX="146" custLinFactNeighborY="-22430"/>
      <dgm:spPr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</dgm:spPr>
    </dgm:pt>
    <dgm:pt modelId="{768A7378-3098-4386-84E1-750EED2D9E4A}" type="pres">
      <dgm:prSet presAssocID="{C5028EA5-4A3A-4929-BA8C-A4B454A84D1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1 contorno"/>
        </a:ext>
      </dgm:extLst>
    </dgm:pt>
    <dgm:pt modelId="{7A4CA3FE-5999-46B9-9581-B9081B321BBE}" type="pres">
      <dgm:prSet presAssocID="{C5028EA5-4A3A-4929-BA8C-A4B454A84D10}" presName="spaceRect" presStyleCnt="0"/>
      <dgm:spPr/>
    </dgm:pt>
    <dgm:pt modelId="{1E93E864-B021-4094-902E-75ADFFBD8934}" type="pres">
      <dgm:prSet presAssocID="{C5028EA5-4A3A-4929-BA8C-A4B454A84D10}" presName="parTx" presStyleLbl="revTx" presStyleIdx="0" presStyleCnt="5">
        <dgm:presLayoutVars>
          <dgm:chMax val="0"/>
          <dgm:chPref val="0"/>
        </dgm:presLayoutVars>
      </dgm:prSet>
      <dgm:spPr/>
    </dgm:pt>
    <dgm:pt modelId="{687769D2-C052-40EC-BEB0-FEB758386A25}" type="pres">
      <dgm:prSet presAssocID="{21CD6E22-096B-4DAC-BECA-B92C21542960}" presName="sibTrans" presStyleCnt="0"/>
      <dgm:spPr/>
    </dgm:pt>
    <dgm:pt modelId="{49DCC9E7-2D97-4D93-A4CE-70BA87C0D8E5}" type="pres">
      <dgm:prSet presAssocID="{1C046C10-97A1-4578-9F42-92B99A0B0AFB}" presName="compNode" presStyleCnt="0"/>
      <dgm:spPr/>
    </dgm:pt>
    <dgm:pt modelId="{43DE7CDE-0C3A-4A65-B99A-F99F5FD3BBDC}" type="pres">
      <dgm:prSet presAssocID="{1C046C10-97A1-4578-9F42-92B99A0B0AFB}" presName="bgRect" presStyleLbl="bgShp" presStyleIdx="1" presStyleCnt="5"/>
      <dgm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EA622749-2D4F-47AE-B15E-2B78A6998727}" type="pres">
      <dgm:prSet presAssocID="{1C046C10-97A1-4578-9F42-92B99A0B0AF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contorno"/>
        </a:ext>
      </dgm:extLst>
    </dgm:pt>
    <dgm:pt modelId="{251A5037-EADB-4AF7-A40D-F46B537F6E88}" type="pres">
      <dgm:prSet presAssocID="{1C046C10-97A1-4578-9F42-92B99A0B0AFB}" presName="spaceRect" presStyleCnt="0"/>
      <dgm:spPr/>
    </dgm:pt>
    <dgm:pt modelId="{E7B023C1-18EC-4584-B4BC-2DB5DC6C0797}" type="pres">
      <dgm:prSet presAssocID="{1C046C10-97A1-4578-9F42-92B99A0B0AFB}" presName="parTx" presStyleLbl="revTx" presStyleIdx="1" presStyleCnt="5">
        <dgm:presLayoutVars>
          <dgm:chMax val="0"/>
          <dgm:chPref val="0"/>
        </dgm:presLayoutVars>
      </dgm:prSet>
      <dgm:spPr/>
    </dgm:pt>
    <dgm:pt modelId="{0DA6533D-D277-4267-924F-7A5E35F307DE}" type="pres">
      <dgm:prSet presAssocID="{8B824883-A8A7-4D51-B6C8-10C6C6891AA8}" presName="sibTrans" presStyleCnt="0"/>
      <dgm:spPr/>
    </dgm:pt>
    <dgm:pt modelId="{98A7A0C7-CFE6-41F2-B605-800504D3722C}" type="pres">
      <dgm:prSet presAssocID="{5AC2D853-E322-41F8-A3CD-FAA89A40DDA8}" presName="compNode" presStyleCnt="0"/>
      <dgm:spPr/>
    </dgm:pt>
    <dgm:pt modelId="{F0ABA16C-99C6-4371-A2A2-DAAAF24A685A}" type="pres">
      <dgm:prSet presAssocID="{5AC2D853-E322-41F8-A3CD-FAA89A40DDA8}" presName="bgRect" presStyleLbl="bgShp" presStyleIdx="2" presStyleCnt="5"/>
      <dgm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2B2CF118-7EB7-49A0-A7A8-D431AFF99C7F}" type="pres">
      <dgm:prSet presAssocID="{5AC2D853-E322-41F8-A3CD-FAA89A40DDA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3 contorno"/>
        </a:ext>
      </dgm:extLst>
    </dgm:pt>
    <dgm:pt modelId="{466D1EFF-6E0D-4926-AC95-2C86ED2F1B2E}" type="pres">
      <dgm:prSet presAssocID="{5AC2D853-E322-41F8-A3CD-FAA89A40DDA8}" presName="spaceRect" presStyleCnt="0"/>
      <dgm:spPr/>
    </dgm:pt>
    <dgm:pt modelId="{359AA4DE-E980-44E4-8DFD-F1B6359432C0}" type="pres">
      <dgm:prSet presAssocID="{5AC2D853-E322-41F8-A3CD-FAA89A40DDA8}" presName="parTx" presStyleLbl="revTx" presStyleIdx="2" presStyleCnt="5">
        <dgm:presLayoutVars>
          <dgm:chMax val="0"/>
          <dgm:chPref val="0"/>
        </dgm:presLayoutVars>
      </dgm:prSet>
      <dgm:spPr/>
    </dgm:pt>
    <dgm:pt modelId="{BA19CC6D-16E8-4022-BF81-5A54F8A9F7D2}" type="pres">
      <dgm:prSet presAssocID="{B2B1C728-5BB2-456F-8F9D-A33B365E7E1C}" presName="sibTrans" presStyleCnt="0"/>
      <dgm:spPr/>
    </dgm:pt>
    <dgm:pt modelId="{2DA57338-2BF4-4A92-AA8E-C379DC9299F5}" type="pres">
      <dgm:prSet presAssocID="{30E2B035-3DD3-4EDA-A400-AF6FC28D7289}" presName="compNode" presStyleCnt="0"/>
      <dgm:spPr/>
    </dgm:pt>
    <dgm:pt modelId="{0B49FC4F-459B-4532-91DE-B7A35E060B9A}" type="pres">
      <dgm:prSet presAssocID="{30E2B035-3DD3-4EDA-A400-AF6FC28D7289}" presName="bgRect" presStyleLbl="bgShp" presStyleIdx="3" presStyleCnt="5" custLinFactNeighborX="146" custLinFactNeighborY="-724"/>
      <dgm:spPr>
        <a:xfrm>
          <a:off x="0" y="2302147"/>
          <a:ext cx="6959260" cy="61313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9047B2AF-18A4-4CC4-9CA5-52BAF331787A}" type="pres">
      <dgm:prSet presAssocID="{30E2B035-3DD3-4EDA-A400-AF6FC28D72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4 contorno"/>
        </a:ext>
      </dgm:extLst>
    </dgm:pt>
    <dgm:pt modelId="{ABBDB827-F371-4F59-B337-157AA99D9733}" type="pres">
      <dgm:prSet presAssocID="{30E2B035-3DD3-4EDA-A400-AF6FC28D7289}" presName="spaceRect" presStyleCnt="0"/>
      <dgm:spPr/>
    </dgm:pt>
    <dgm:pt modelId="{0A944367-FED3-4722-9226-00663A1D89DE}" type="pres">
      <dgm:prSet presAssocID="{30E2B035-3DD3-4EDA-A400-AF6FC28D7289}" presName="parTx" presStyleLbl="revTx" presStyleIdx="3" presStyleCnt="5">
        <dgm:presLayoutVars>
          <dgm:chMax val="0"/>
          <dgm:chPref val="0"/>
        </dgm:presLayoutVars>
      </dgm:prSet>
      <dgm:spPr/>
    </dgm:pt>
    <dgm:pt modelId="{09CB5320-16F9-46C8-BFF8-37616D15B053}" type="pres">
      <dgm:prSet presAssocID="{5C4FBB60-4CC8-4795-8BDC-D07F691C1975}" presName="sibTrans" presStyleCnt="0"/>
      <dgm:spPr/>
    </dgm:pt>
    <dgm:pt modelId="{C5DAEA52-36F5-4E1B-B808-2B76596EB4A8}" type="pres">
      <dgm:prSet presAssocID="{A036770F-094B-4C8A-BD06-7E4D43D2B675}" presName="compNode" presStyleCnt="0"/>
      <dgm:spPr/>
    </dgm:pt>
    <dgm:pt modelId="{D2733EFC-5932-4A31-95E9-C8BEE40E14EA}" type="pres">
      <dgm:prSet presAssocID="{A036770F-094B-4C8A-BD06-7E4D43D2B675}" presName="bgRect" presStyleLbl="bgShp" presStyleIdx="4" presStyleCnt="5"/>
      <dgm:spPr>
        <a:xfrm>
          <a:off x="0" y="3068570"/>
          <a:ext cx="6959260" cy="61313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78930542-6B71-4DB5-9627-6E3775DD470D}" type="pres">
      <dgm:prSet presAssocID="{A036770F-094B-4C8A-BD06-7E4D43D2B6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5 contorno"/>
        </a:ext>
      </dgm:extLst>
    </dgm:pt>
    <dgm:pt modelId="{B36C1E06-DBC5-4B4F-BB92-FDEC4DE8B4B9}" type="pres">
      <dgm:prSet presAssocID="{A036770F-094B-4C8A-BD06-7E4D43D2B675}" presName="spaceRect" presStyleCnt="0"/>
      <dgm:spPr/>
    </dgm:pt>
    <dgm:pt modelId="{FF0B9F2E-3253-4462-B253-CD7131108E9A}" type="pres">
      <dgm:prSet presAssocID="{A036770F-094B-4C8A-BD06-7E4D43D2B6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11FC0B-27CE-45CE-8D22-E5DF4CC42A53}" type="presOf" srcId="{A036770F-094B-4C8A-BD06-7E4D43D2B675}" destId="{FF0B9F2E-3253-4462-B253-CD7131108E9A}" srcOrd="0" destOrd="0" presId="urn:microsoft.com/office/officeart/2018/2/layout/IconVerticalSolidList"/>
    <dgm:cxn modelId="{E6DB782B-A7AE-4A18-A9E2-CFE12B60B309}" srcId="{770EFB65-DCD5-4A77-9E19-80F866F20B37}" destId="{C5028EA5-4A3A-4929-BA8C-A4B454A84D10}" srcOrd="0" destOrd="0" parTransId="{B6FDD14F-96FF-4DE0-A5BC-8E580395A371}" sibTransId="{21CD6E22-096B-4DAC-BECA-B92C21542960}"/>
    <dgm:cxn modelId="{D9212832-6E4B-4F56-AF25-C2052793952D}" type="presOf" srcId="{30E2B035-3DD3-4EDA-A400-AF6FC28D7289}" destId="{0A944367-FED3-4722-9226-00663A1D89DE}" srcOrd="0" destOrd="0" presId="urn:microsoft.com/office/officeart/2018/2/layout/IconVerticalSolidList"/>
    <dgm:cxn modelId="{A997453F-52EE-49BD-AD86-99E5C0DCDEC4}" srcId="{770EFB65-DCD5-4A77-9E19-80F866F20B37}" destId="{30E2B035-3DD3-4EDA-A400-AF6FC28D7289}" srcOrd="3" destOrd="0" parTransId="{3177DD34-53F8-4813-987B-03403E5FFB93}" sibTransId="{5C4FBB60-4CC8-4795-8BDC-D07F691C1975}"/>
    <dgm:cxn modelId="{B940CE6B-91EF-4925-942E-41910293C9F1}" type="presOf" srcId="{5AC2D853-E322-41F8-A3CD-FAA89A40DDA8}" destId="{359AA4DE-E980-44E4-8DFD-F1B6359432C0}" srcOrd="0" destOrd="0" presId="urn:microsoft.com/office/officeart/2018/2/layout/IconVerticalSolidList"/>
    <dgm:cxn modelId="{A0931A74-EA8C-4CAD-BD8F-5C9C7744F69E}" srcId="{770EFB65-DCD5-4A77-9E19-80F866F20B37}" destId="{1C046C10-97A1-4578-9F42-92B99A0B0AFB}" srcOrd="1" destOrd="0" parTransId="{45FA2700-2B6C-43F4-88FC-6FE3DCAB6B30}" sibTransId="{8B824883-A8A7-4D51-B6C8-10C6C6891AA8}"/>
    <dgm:cxn modelId="{52994882-5E92-40CC-947F-C170DFA582C6}" type="presOf" srcId="{C5028EA5-4A3A-4929-BA8C-A4B454A84D10}" destId="{1E93E864-B021-4094-902E-75ADFFBD8934}" srcOrd="0" destOrd="0" presId="urn:microsoft.com/office/officeart/2018/2/layout/IconVerticalSolidList"/>
    <dgm:cxn modelId="{40ECBE85-D408-4D3A-9559-89FF537CBC90}" srcId="{770EFB65-DCD5-4A77-9E19-80F866F20B37}" destId="{A036770F-094B-4C8A-BD06-7E4D43D2B675}" srcOrd="4" destOrd="0" parTransId="{91D2270C-6BFA-4072-80CF-A583E534DA1D}" sibTransId="{7D25E828-FEBE-4DD0-A84D-6141B84D2D57}"/>
    <dgm:cxn modelId="{647978B4-19C4-49EF-AC4C-D93F3C22C190}" type="presOf" srcId="{770EFB65-DCD5-4A77-9E19-80F866F20B37}" destId="{8AA680AB-C032-407C-9965-5C3B5E334602}" srcOrd="0" destOrd="0" presId="urn:microsoft.com/office/officeart/2018/2/layout/IconVerticalSolidList"/>
    <dgm:cxn modelId="{9EE552D3-A4AE-4829-B87B-D21665FFAA73}" type="presOf" srcId="{1C046C10-97A1-4578-9F42-92B99A0B0AFB}" destId="{E7B023C1-18EC-4584-B4BC-2DB5DC6C0797}" srcOrd="0" destOrd="0" presId="urn:microsoft.com/office/officeart/2018/2/layout/IconVerticalSolidList"/>
    <dgm:cxn modelId="{A60DC4D7-3A4A-4ED4-8C75-4809A2318B82}" srcId="{770EFB65-DCD5-4A77-9E19-80F866F20B37}" destId="{5AC2D853-E322-41F8-A3CD-FAA89A40DDA8}" srcOrd="2" destOrd="0" parTransId="{E53CA2AA-3F9C-4205-AD6E-D1F49D978020}" sibTransId="{B2B1C728-5BB2-456F-8F9D-A33B365E7E1C}"/>
    <dgm:cxn modelId="{F84CEC09-9501-48A7-B6D3-981160520CA8}" type="presParOf" srcId="{8AA680AB-C032-407C-9965-5C3B5E334602}" destId="{A74A7366-5D71-4139-B292-0D77EA41F0DD}" srcOrd="0" destOrd="0" presId="urn:microsoft.com/office/officeart/2018/2/layout/IconVerticalSolidList"/>
    <dgm:cxn modelId="{6A5E1E4E-437B-400C-8A6C-702A280FEB41}" type="presParOf" srcId="{A74A7366-5D71-4139-B292-0D77EA41F0DD}" destId="{2488A725-6360-42A6-AAFB-547B86FD65C6}" srcOrd="0" destOrd="0" presId="urn:microsoft.com/office/officeart/2018/2/layout/IconVerticalSolidList"/>
    <dgm:cxn modelId="{8798E4CC-823E-41F5-AAB6-936021C6BCEC}" type="presParOf" srcId="{A74A7366-5D71-4139-B292-0D77EA41F0DD}" destId="{768A7378-3098-4386-84E1-750EED2D9E4A}" srcOrd="1" destOrd="0" presId="urn:microsoft.com/office/officeart/2018/2/layout/IconVerticalSolidList"/>
    <dgm:cxn modelId="{BD6C6C2E-42CB-42C5-B5AD-ED16932DA857}" type="presParOf" srcId="{A74A7366-5D71-4139-B292-0D77EA41F0DD}" destId="{7A4CA3FE-5999-46B9-9581-B9081B321BBE}" srcOrd="2" destOrd="0" presId="urn:microsoft.com/office/officeart/2018/2/layout/IconVerticalSolidList"/>
    <dgm:cxn modelId="{732DE2E1-CB35-4BB6-AEF5-5191F7A21247}" type="presParOf" srcId="{A74A7366-5D71-4139-B292-0D77EA41F0DD}" destId="{1E93E864-B021-4094-902E-75ADFFBD8934}" srcOrd="3" destOrd="0" presId="urn:microsoft.com/office/officeart/2018/2/layout/IconVerticalSolidList"/>
    <dgm:cxn modelId="{E519A906-30A5-4857-A873-0F96B66B0B67}" type="presParOf" srcId="{8AA680AB-C032-407C-9965-5C3B5E334602}" destId="{687769D2-C052-40EC-BEB0-FEB758386A25}" srcOrd="1" destOrd="0" presId="urn:microsoft.com/office/officeart/2018/2/layout/IconVerticalSolidList"/>
    <dgm:cxn modelId="{FA085B51-41CD-4419-B60A-1FFC0FAFDEF0}" type="presParOf" srcId="{8AA680AB-C032-407C-9965-5C3B5E334602}" destId="{49DCC9E7-2D97-4D93-A4CE-70BA87C0D8E5}" srcOrd="2" destOrd="0" presId="urn:microsoft.com/office/officeart/2018/2/layout/IconVerticalSolidList"/>
    <dgm:cxn modelId="{B426CF38-BCBE-4248-8809-5A545A058C55}" type="presParOf" srcId="{49DCC9E7-2D97-4D93-A4CE-70BA87C0D8E5}" destId="{43DE7CDE-0C3A-4A65-B99A-F99F5FD3BBDC}" srcOrd="0" destOrd="0" presId="urn:microsoft.com/office/officeart/2018/2/layout/IconVerticalSolidList"/>
    <dgm:cxn modelId="{0D5B1E0C-E5D7-4EA6-A62B-98C4EC51A173}" type="presParOf" srcId="{49DCC9E7-2D97-4D93-A4CE-70BA87C0D8E5}" destId="{EA622749-2D4F-47AE-B15E-2B78A6998727}" srcOrd="1" destOrd="0" presId="urn:microsoft.com/office/officeart/2018/2/layout/IconVerticalSolidList"/>
    <dgm:cxn modelId="{BA8DB971-6665-4A46-9E34-577CF43BA52B}" type="presParOf" srcId="{49DCC9E7-2D97-4D93-A4CE-70BA87C0D8E5}" destId="{251A5037-EADB-4AF7-A40D-F46B537F6E88}" srcOrd="2" destOrd="0" presId="urn:microsoft.com/office/officeart/2018/2/layout/IconVerticalSolidList"/>
    <dgm:cxn modelId="{D63A07CF-D5CD-42AF-9901-3EC5F06F1289}" type="presParOf" srcId="{49DCC9E7-2D97-4D93-A4CE-70BA87C0D8E5}" destId="{E7B023C1-18EC-4584-B4BC-2DB5DC6C0797}" srcOrd="3" destOrd="0" presId="urn:microsoft.com/office/officeart/2018/2/layout/IconVerticalSolidList"/>
    <dgm:cxn modelId="{343E04CF-0AB5-457C-8E7B-392AADA9FFE8}" type="presParOf" srcId="{8AA680AB-C032-407C-9965-5C3B5E334602}" destId="{0DA6533D-D277-4267-924F-7A5E35F307DE}" srcOrd="3" destOrd="0" presId="urn:microsoft.com/office/officeart/2018/2/layout/IconVerticalSolidList"/>
    <dgm:cxn modelId="{3E064FC1-8B9E-403E-B9A1-71A8BBC713D7}" type="presParOf" srcId="{8AA680AB-C032-407C-9965-5C3B5E334602}" destId="{98A7A0C7-CFE6-41F2-B605-800504D3722C}" srcOrd="4" destOrd="0" presId="urn:microsoft.com/office/officeart/2018/2/layout/IconVerticalSolidList"/>
    <dgm:cxn modelId="{71EC54B3-F7BE-489B-A4A8-A70B3E2F68E4}" type="presParOf" srcId="{98A7A0C7-CFE6-41F2-B605-800504D3722C}" destId="{F0ABA16C-99C6-4371-A2A2-DAAAF24A685A}" srcOrd="0" destOrd="0" presId="urn:microsoft.com/office/officeart/2018/2/layout/IconVerticalSolidList"/>
    <dgm:cxn modelId="{A570D9C8-03C5-4CC5-89E4-0FEFF91EFD8E}" type="presParOf" srcId="{98A7A0C7-CFE6-41F2-B605-800504D3722C}" destId="{2B2CF118-7EB7-49A0-A7A8-D431AFF99C7F}" srcOrd="1" destOrd="0" presId="urn:microsoft.com/office/officeart/2018/2/layout/IconVerticalSolidList"/>
    <dgm:cxn modelId="{056C5F0C-A61F-4211-982F-31981CC13646}" type="presParOf" srcId="{98A7A0C7-CFE6-41F2-B605-800504D3722C}" destId="{466D1EFF-6E0D-4926-AC95-2C86ED2F1B2E}" srcOrd="2" destOrd="0" presId="urn:microsoft.com/office/officeart/2018/2/layout/IconVerticalSolidList"/>
    <dgm:cxn modelId="{4A802611-BBF6-47FF-85AC-CEF68EA67658}" type="presParOf" srcId="{98A7A0C7-CFE6-41F2-B605-800504D3722C}" destId="{359AA4DE-E980-44E4-8DFD-F1B6359432C0}" srcOrd="3" destOrd="0" presId="urn:microsoft.com/office/officeart/2018/2/layout/IconVerticalSolidList"/>
    <dgm:cxn modelId="{B85BF94C-A614-46CB-BAB1-2BBEC788AC48}" type="presParOf" srcId="{8AA680AB-C032-407C-9965-5C3B5E334602}" destId="{BA19CC6D-16E8-4022-BF81-5A54F8A9F7D2}" srcOrd="5" destOrd="0" presId="urn:microsoft.com/office/officeart/2018/2/layout/IconVerticalSolidList"/>
    <dgm:cxn modelId="{A7D1BFAB-9833-41FC-9366-ECC87F805CB2}" type="presParOf" srcId="{8AA680AB-C032-407C-9965-5C3B5E334602}" destId="{2DA57338-2BF4-4A92-AA8E-C379DC9299F5}" srcOrd="6" destOrd="0" presId="urn:microsoft.com/office/officeart/2018/2/layout/IconVerticalSolidList"/>
    <dgm:cxn modelId="{95816312-3624-4E94-88CE-7FF782295E02}" type="presParOf" srcId="{2DA57338-2BF4-4A92-AA8E-C379DC9299F5}" destId="{0B49FC4F-459B-4532-91DE-B7A35E060B9A}" srcOrd="0" destOrd="0" presId="urn:microsoft.com/office/officeart/2018/2/layout/IconVerticalSolidList"/>
    <dgm:cxn modelId="{5DC3EEFA-C8C2-42DE-96D0-104D8C783216}" type="presParOf" srcId="{2DA57338-2BF4-4A92-AA8E-C379DC9299F5}" destId="{9047B2AF-18A4-4CC4-9CA5-52BAF331787A}" srcOrd="1" destOrd="0" presId="urn:microsoft.com/office/officeart/2018/2/layout/IconVerticalSolidList"/>
    <dgm:cxn modelId="{1EB00800-5666-4F9A-9F49-CF70480A36F2}" type="presParOf" srcId="{2DA57338-2BF4-4A92-AA8E-C379DC9299F5}" destId="{ABBDB827-F371-4F59-B337-157AA99D9733}" srcOrd="2" destOrd="0" presId="urn:microsoft.com/office/officeart/2018/2/layout/IconVerticalSolidList"/>
    <dgm:cxn modelId="{D1D1B3AA-BAF7-4C5B-BBAE-B8F505ADDC12}" type="presParOf" srcId="{2DA57338-2BF4-4A92-AA8E-C379DC9299F5}" destId="{0A944367-FED3-4722-9226-00663A1D89DE}" srcOrd="3" destOrd="0" presId="urn:microsoft.com/office/officeart/2018/2/layout/IconVerticalSolidList"/>
    <dgm:cxn modelId="{95927243-AE11-493A-9844-45AB6B76E21F}" type="presParOf" srcId="{8AA680AB-C032-407C-9965-5C3B5E334602}" destId="{09CB5320-16F9-46C8-BFF8-37616D15B053}" srcOrd="7" destOrd="0" presId="urn:microsoft.com/office/officeart/2018/2/layout/IconVerticalSolidList"/>
    <dgm:cxn modelId="{922C24C9-E216-4392-B1AA-4E73A750EEC8}" type="presParOf" srcId="{8AA680AB-C032-407C-9965-5C3B5E334602}" destId="{C5DAEA52-36F5-4E1B-B808-2B76596EB4A8}" srcOrd="8" destOrd="0" presId="urn:microsoft.com/office/officeart/2018/2/layout/IconVerticalSolidList"/>
    <dgm:cxn modelId="{254192B1-C1C8-4A38-8400-B9D73C92A841}" type="presParOf" srcId="{C5DAEA52-36F5-4E1B-B808-2B76596EB4A8}" destId="{D2733EFC-5932-4A31-95E9-C8BEE40E14EA}" srcOrd="0" destOrd="0" presId="urn:microsoft.com/office/officeart/2018/2/layout/IconVerticalSolidList"/>
    <dgm:cxn modelId="{7C4B2B0E-08B7-4AAF-9A06-3E08F0DEC235}" type="presParOf" srcId="{C5DAEA52-36F5-4E1B-B808-2B76596EB4A8}" destId="{78930542-6B71-4DB5-9627-6E3775DD470D}" srcOrd="1" destOrd="0" presId="urn:microsoft.com/office/officeart/2018/2/layout/IconVerticalSolidList"/>
    <dgm:cxn modelId="{2E7D5837-B35E-445C-9126-85B4A8EDC1E5}" type="presParOf" srcId="{C5DAEA52-36F5-4E1B-B808-2B76596EB4A8}" destId="{B36C1E06-DBC5-4B4F-BB92-FDEC4DE8B4B9}" srcOrd="2" destOrd="0" presId="urn:microsoft.com/office/officeart/2018/2/layout/IconVerticalSolidList"/>
    <dgm:cxn modelId="{A1891629-CB50-4D8F-94E2-F1421BE92662}" type="presParOf" srcId="{C5DAEA52-36F5-4E1B-B808-2B76596EB4A8}" destId="{FF0B9F2E-3253-4462-B253-CD7131108E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8A725-6360-42A6-AAFB-547B86FD65C6}">
      <dsp:nvSpPr>
        <dsp:cNvPr id="0" name=""/>
        <dsp:cNvSpPr/>
      </dsp:nvSpPr>
      <dsp:spPr>
        <a:xfrm>
          <a:off x="0" y="449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A7378-3098-4386-84E1-750EED2D9E4A}">
      <dsp:nvSpPr>
        <dsp:cNvPr id="0" name=""/>
        <dsp:cNvSpPr/>
      </dsp:nvSpPr>
      <dsp:spPr>
        <a:xfrm>
          <a:off x="318375" y="237258"/>
          <a:ext cx="578865" cy="578865"/>
        </a:xfrm>
        <a:prstGeom prst="rect">
          <a:avLst/>
        </a:prstGeom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3E864-B021-4094-902E-75ADFFBD8934}">
      <dsp:nvSpPr>
        <dsp:cNvPr id="0" name=""/>
        <dsp:cNvSpPr/>
      </dsp:nvSpPr>
      <dsp:spPr>
        <a:xfrm>
          <a:off x="1215617" y="449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Contraseñas simples</a:t>
          </a:r>
          <a:endParaRPr lang="en-US" sz="2500" kern="1200"/>
        </a:p>
      </dsp:txBody>
      <dsp:txXfrm>
        <a:off x="1215617" y="449"/>
        <a:ext cx="5743642" cy="1052482"/>
      </dsp:txXfrm>
    </dsp:sp>
    <dsp:sp modelId="{43DE7CDE-0C3A-4A65-B99A-F99F5FD3BBDC}">
      <dsp:nvSpPr>
        <dsp:cNvPr id="0" name=""/>
        <dsp:cNvSpPr/>
      </dsp:nvSpPr>
      <dsp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22749-2D4F-47AE-B15E-2B78A6998727}">
      <dsp:nvSpPr>
        <dsp:cNvPr id="0" name=""/>
        <dsp:cNvSpPr/>
      </dsp:nvSpPr>
      <dsp:spPr>
        <a:xfrm>
          <a:off x="318375" y="1552861"/>
          <a:ext cx="578865" cy="578865"/>
        </a:xfrm>
        <a:prstGeom prst="rect">
          <a:avLst/>
        </a:prstGeom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023C1-18EC-4584-B4BC-2DB5DC6C0797}">
      <dsp:nvSpPr>
        <dsp:cNvPr id="0" name=""/>
        <dsp:cNvSpPr/>
      </dsp:nvSpPr>
      <dsp:spPr>
        <a:xfrm>
          <a:off x="1215617" y="1316052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Fácil de recordar</a:t>
          </a:r>
          <a:endParaRPr lang="en-US" sz="2500" kern="1200" dirty="0"/>
        </a:p>
      </dsp:txBody>
      <dsp:txXfrm>
        <a:off x="1215617" y="1316052"/>
        <a:ext cx="5743642" cy="1052482"/>
      </dsp:txXfrm>
    </dsp:sp>
    <dsp:sp modelId="{F0ABA16C-99C6-4371-A2A2-DAAAF24A685A}">
      <dsp:nvSpPr>
        <dsp:cNvPr id="0" name=""/>
        <dsp:cNvSpPr/>
      </dsp:nvSpPr>
      <dsp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CF118-7EB7-49A0-A7A8-D431AFF99C7F}">
      <dsp:nvSpPr>
        <dsp:cNvPr id="0" name=""/>
        <dsp:cNvSpPr/>
      </dsp:nvSpPr>
      <dsp:spPr>
        <a:xfrm>
          <a:off x="318375" y="2868464"/>
          <a:ext cx="578865" cy="578865"/>
        </a:xfrm>
        <a:prstGeom prst="rect">
          <a:avLst/>
        </a:prstGeom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4DE-E980-44E4-8DFD-F1B6359432C0}">
      <dsp:nvSpPr>
        <dsp:cNvPr id="0" name=""/>
        <dsp:cNvSpPr/>
      </dsp:nvSpPr>
      <dsp:spPr>
        <a:xfrm>
          <a:off x="1215617" y="2631655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123456/</a:t>
          </a:r>
          <a:r>
            <a:rPr lang="es-ES" sz="2500" kern="1200" dirty="0" err="1"/>
            <a:t>qwerty</a:t>
          </a:r>
          <a:endParaRPr lang="en-US" sz="2500" kern="1200" dirty="0"/>
        </a:p>
      </dsp:txBody>
      <dsp:txXfrm>
        <a:off x="1215617" y="2631655"/>
        <a:ext cx="5743642" cy="105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46319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46319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5079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8136"/>
        <a:ext cx="5270386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61986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61986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25826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48883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499747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63587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286644"/>
        <a:ext cx="527038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</a:t>
          </a:r>
          <a:r>
            <a:rPr kumimoji="0" lang="es-ES" sz="1800" b="0" i="0" u="none" strike="noStrike" kern="1200" cap="none" spc="0" normalizeH="0" baseline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Password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682079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Password123*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8A725-6360-42A6-AAFB-547B86FD65C6}">
      <dsp:nvSpPr>
        <dsp:cNvPr id="0" name=""/>
        <dsp:cNvSpPr/>
      </dsp:nvSpPr>
      <dsp:spPr>
        <a:xfrm>
          <a:off x="0" y="0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A7378-3098-4386-84E1-750EED2D9E4A}">
      <dsp:nvSpPr>
        <dsp:cNvPr id="0" name=""/>
        <dsp:cNvSpPr/>
      </dsp:nvSpPr>
      <dsp:spPr>
        <a:xfrm>
          <a:off x="245310" y="189038"/>
          <a:ext cx="446454" cy="4460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3E864-B021-4094-902E-75ADFFBD8934}">
      <dsp:nvSpPr>
        <dsp:cNvPr id="0" name=""/>
        <dsp:cNvSpPr/>
      </dsp:nvSpPr>
      <dsp:spPr>
        <a:xfrm>
          <a:off x="937075" y="6575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Seleccionamos dos números primos diferentes. Por ejemplo, p = 17 y q = 23</a:t>
          </a:r>
          <a:endParaRPr lang="en-US" sz="1400" kern="1200" dirty="0"/>
        </a:p>
      </dsp:txBody>
      <dsp:txXfrm>
        <a:off x="937075" y="6575"/>
        <a:ext cx="5993801" cy="861626"/>
      </dsp:txXfrm>
    </dsp:sp>
    <dsp:sp modelId="{43DE7CDE-0C3A-4A65-B99A-F99F5FD3BBDC}">
      <dsp:nvSpPr>
        <dsp:cNvPr id="0" name=""/>
        <dsp:cNvSpPr/>
      </dsp:nvSpPr>
      <dsp:spPr>
        <a:xfrm>
          <a:off x="0" y="1083609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22749-2D4F-47AE-B15E-2B78A6998727}">
      <dsp:nvSpPr>
        <dsp:cNvPr id="0" name=""/>
        <dsp:cNvSpPr/>
      </dsp:nvSpPr>
      <dsp:spPr>
        <a:xfrm>
          <a:off x="245310" y="1266071"/>
          <a:ext cx="446454" cy="4460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023C1-18EC-4584-B4BC-2DB5DC6C0797}">
      <dsp:nvSpPr>
        <dsp:cNvPr id="0" name=""/>
        <dsp:cNvSpPr/>
      </dsp:nvSpPr>
      <dsp:spPr>
        <a:xfrm>
          <a:off x="937075" y="1083609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Calculamos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'n'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como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el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producto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de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los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dos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números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primos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: n = p * q = 17 * 23 = 391</a:t>
          </a:r>
          <a:endParaRPr lang="en-US" sz="1400" kern="1200" dirty="0"/>
        </a:p>
      </dsp:txBody>
      <dsp:txXfrm>
        <a:off x="937075" y="1083609"/>
        <a:ext cx="5993801" cy="861626"/>
      </dsp:txXfrm>
    </dsp:sp>
    <dsp:sp modelId="{F0ABA16C-99C6-4371-A2A2-DAAAF24A685A}">
      <dsp:nvSpPr>
        <dsp:cNvPr id="0" name=""/>
        <dsp:cNvSpPr/>
      </dsp:nvSpPr>
      <dsp:spPr>
        <a:xfrm>
          <a:off x="0" y="2160643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CF118-7EB7-49A0-A7A8-D431AFF99C7F}">
      <dsp:nvSpPr>
        <dsp:cNvPr id="0" name=""/>
        <dsp:cNvSpPr/>
      </dsp:nvSpPr>
      <dsp:spPr>
        <a:xfrm>
          <a:off x="245310" y="2343105"/>
          <a:ext cx="446454" cy="4460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4DE-E980-44E4-8DFD-F1B6359432C0}">
      <dsp:nvSpPr>
        <dsp:cNvPr id="0" name=""/>
        <dsp:cNvSpPr/>
      </dsp:nvSpPr>
      <dsp:spPr>
        <a:xfrm>
          <a:off x="937075" y="2160643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Calculamos la función phi de Euler (φ(n)) de 'n', que representa la cantidad de enteros positivos menores que 'n' que son </a:t>
          </a:r>
          <a:r>
            <a:rPr lang="es-E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coprimos</a:t>
          </a: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 con 'n'. φ(n) = (p-1) * (q-1) = 16 * 22 = 352.</a:t>
          </a:r>
          <a:endParaRPr lang="en-US" sz="1400" kern="1200" dirty="0"/>
        </a:p>
      </dsp:txBody>
      <dsp:txXfrm>
        <a:off x="937075" y="2160643"/>
        <a:ext cx="5993801" cy="861626"/>
      </dsp:txXfrm>
    </dsp:sp>
    <dsp:sp modelId="{0B49FC4F-459B-4532-91DE-B7A35E060B9A}">
      <dsp:nvSpPr>
        <dsp:cNvPr id="0" name=""/>
        <dsp:cNvSpPr/>
      </dsp:nvSpPr>
      <dsp:spPr>
        <a:xfrm>
          <a:off x="0" y="3231805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7B2AF-18A4-4CC4-9CA5-52BAF331787A}">
      <dsp:nvSpPr>
        <dsp:cNvPr id="0" name=""/>
        <dsp:cNvSpPr/>
      </dsp:nvSpPr>
      <dsp:spPr>
        <a:xfrm>
          <a:off x="245310" y="3420138"/>
          <a:ext cx="446454" cy="4460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44367-FED3-4722-9226-00663A1D89DE}">
      <dsp:nvSpPr>
        <dsp:cNvPr id="0" name=""/>
        <dsp:cNvSpPr/>
      </dsp:nvSpPr>
      <dsp:spPr>
        <a:xfrm>
          <a:off x="937075" y="3237676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Calculamos el valor de 'd', que es el inverso multiplicativo de 'e' módulo φ(n). Esto significa que (d * e) mod φ(n) = 1. En este ejemplo, d = 141.</a:t>
          </a:r>
          <a:endParaRPr lang="en-US" sz="1400" kern="1200" dirty="0"/>
        </a:p>
      </dsp:txBody>
      <dsp:txXfrm>
        <a:off x="937075" y="3237676"/>
        <a:ext cx="5993801" cy="861626"/>
      </dsp:txXfrm>
    </dsp:sp>
    <dsp:sp modelId="{D2733EFC-5932-4A31-95E9-C8BEE40E14EA}">
      <dsp:nvSpPr>
        <dsp:cNvPr id="0" name=""/>
        <dsp:cNvSpPr/>
      </dsp:nvSpPr>
      <dsp:spPr>
        <a:xfrm>
          <a:off x="0" y="4314710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30542-6B71-4DB5-9627-6E3775DD470D}">
      <dsp:nvSpPr>
        <dsp:cNvPr id="0" name=""/>
        <dsp:cNvSpPr/>
      </dsp:nvSpPr>
      <dsp:spPr>
        <a:xfrm>
          <a:off x="245310" y="4497172"/>
          <a:ext cx="446454" cy="4460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B9F2E-3253-4462-B253-CD7131108E9A}">
      <dsp:nvSpPr>
        <dsp:cNvPr id="0" name=""/>
        <dsp:cNvSpPr/>
      </dsp:nvSpPr>
      <dsp:spPr>
        <a:xfrm>
          <a:off x="937075" y="4314710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37075" y="4314710"/>
        <a:ext cx="5993801" cy="861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C9C7A-B4E6-4D0D-BC10-2997240E76A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FCA4B-C294-484D-AEC7-D932E85F79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8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echanic/the-math-in-public-key-cryptography-in-simple-words-with-examples-e3a18cb4fa85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uthn.io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uthn.io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uthn.io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uthn.io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3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005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213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31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124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95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30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725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880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973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os hackers han desarrollado métodos para superar 2FA, como el phishing de códigos temporales o la suplantación de identidad.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49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5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86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677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768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48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27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191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</a:t>
            </a:r>
            <a:r>
              <a:rPr lang="en-US" dirty="0"/>
              <a:t>as </a:t>
            </a:r>
            <a:r>
              <a:rPr lang="en-US" dirty="0" err="1"/>
              <a:t>llaves</a:t>
            </a:r>
            <a:r>
              <a:rPr lang="en-US" dirty="0"/>
              <a:t> son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matemáticamente</a:t>
            </a:r>
            <a:r>
              <a:rPr lang="en-US" dirty="0"/>
              <a:t> </a:t>
            </a:r>
            <a:r>
              <a:rPr lang="en-US" dirty="0" err="1"/>
              <a:t>lincadas</a:t>
            </a:r>
            <a:endParaRPr lang="en-US" dirty="0"/>
          </a:p>
          <a:p>
            <a:r>
              <a:rPr lang="en-US" dirty="0" err="1"/>
              <a:t>Criptografía</a:t>
            </a:r>
            <a:r>
              <a:rPr lang="en-US" dirty="0"/>
              <a:t> </a:t>
            </a:r>
            <a:r>
              <a:rPr lang="en-US" dirty="0" err="1"/>
              <a:t>asimétrica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944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171717"/>
                </a:solidFill>
                <a:latin typeface="Segoe UI" panose="020B0502040204020203" pitchFamily="34" charset="0"/>
              </a:rPr>
              <a:t>url: </a:t>
            </a:r>
            <a:r>
              <a:rPr lang="en-US" dirty="0">
                <a:hlinkClick r:id="rId3"/>
              </a:rPr>
              <a:t>The Math in Public-key Cryptography explained in simple words | by Aniket </a:t>
            </a:r>
            <a:r>
              <a:rPr lang="en-US" dirty="0" err="1">
                <a:hlinkClick r:id="rId3"/>
              </a:rPr>
              <a:t>Pingley</a:t>
            </a:r>
            <a:r>
              <a:rPr lang="en-US" dirty="0">
                <a:hlinkClick r:id="rId3"/>
              </a:rPr>
              <a:t>, Ph.D. | </a:t>
            </a:r>
            <a:r>
              <a:rPr lang="en-US" dirty="0" err="1">
                <a:hlinkClick r:id="rId3"/>
              </a:rPr>
              <a:t>Techanic</a:t>
            </a:r>
            <a:r>
              <a:rPr lang="en-US" dirty="0">
                <a:hlinkClick r:id="rId3"/>
              </a:rPr>
              <a:t> | Medium</a:t>
            </a:r>
            <a:endParaRPr lang="en-US" sz="12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624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</a:t>
            </a:r>
            <a:r>
              <a:rPr lang="en-US" dirty="0" err="1"/>
              <a:t>riptografía</a:t>
            </a:r>
            <a:r>
              <a:rPr lang="en-US" dirty="0"/>
              <a:t> </a:t>
            </a:r>
            <a:r>
              <a:rPr lang="en-US" dirty="0" err="1"/>
              <a:t>simétrica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684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</a:t>
            </a:r>
            <a:r>
              <a:rPr lang="en-US" dirty="0" err="1"/>
              <a:t>riptografía</a:t>
            </a:r>
            <a:r>
              <a:rPr lang="en-US" dirty="0"/>
              <a:t> </a:t>
            </a:r>
            <a:r>
              <a:rPr lang="en-US" dirty="0" err="1"/>
              <a:t>simétrica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21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844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</a:t>
            </a:r>
            <a:r>
              <a:rPr lang="en-US" dirty="0" err="1"/>
              <a:t>riptografía</a:t>
            </a:r>
            <a:r>
              <a:rPr lang="en-US" dirty="0"/>
              <a:t> </a:t>
            </a:r>
            <a:r>
              <a:rPr lang="en-US" dirty="0" err="1"/>
              <a:t>simétrica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61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</a:t>
            </a:r>
            <a:r>
              <a:rPr lang="en-US" dirty="0" err="1"/>
              <a:t>riptografía</a:t>
            </a:r>
            <a:r>
              <a:rPr lang="en-US" dirty="0"/>
              <a:t> </a:t>
            </a:r>
            <a:r>
              <a:rPr lang="en-US" dirty="0" err="1"/>
              <a:t>simétrica</a:t>
            </a:r>
            <a:endParaRPr lang="en-US" dirty="0"/>
          </a:p>
          <a:p>
            <a:endParaRPr lang="en-US" dirty="0"/>
          </a:p>
          <a:p>
            <a:r>
              <a:rPr lang="en-US" dirty="0"/>
              <a:t>#FFDC00</a:t>
            </a:r>
          </a:p>
          <a:p>
            <a:r>
              <a:rPr lang="en-US" dirty="0"/>
              <a:t>#FEC108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774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38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99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661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748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338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823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400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503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50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300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191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el contexto de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WebAuthn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el "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challenge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 se genera por el servidor de autenticación y se envía al navegador del usuario. Luego, el navegador del usuario solicita una autenticación al dispositivo de seguridad del usuario, que puede ser un token FIDO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Fast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Online) o un dispositivo biométrico.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097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FIDO Alliance (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 Online)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una alianza de la industria que desarrolla estándares para mejorar la autenticación en línea y reducir la dependencia de las contraseñas.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Alliance se centra en la creación de especificaciones abiertas. FIDO y FIDO2.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-&gt; protocolo UAF. Métodos de autenticación biométrica o dispositivos de seguridad. Cambiamos lo que el usuario sabe. Con lo que el usuario tiene o el usuario es. Ejemplo.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Code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portátil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corportaivo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ejemplo.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FIDO2 -&gt; protocolo CTAP que define un protocolo para la comunicación entre el cliente (por ejemplo, un navegador web) y el autenticador (por ejemplo, un dispositivo de seguridad).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CTAP se encarga de la comunicación entre el cliente y el dispositivo de seguridad, asegurando una conexión segura.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8522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44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722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9717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1308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Gracias a CTAP,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y FIDO2 se eliminan los ataques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man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‑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in-the-middle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y los de phishing, dado que los usuarios ya no tienen que proporcionar contraseñas y nombres de usuario.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92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Los hackers utilizan fuerza bruta, diccionarios de contraseñas y ataques de suplantación de identidad.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5438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7318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5396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104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4633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7206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3144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WebAuthn.io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5729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WebAuthn.io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9604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WebAuthn.io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6038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WebAuthn.io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99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6250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7495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82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01BD0E-354B-C440-9698-83F7F74945AC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994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64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40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94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73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5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89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6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52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30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 userDrawn="1"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10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20/11/2023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121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lowchart: Manual Input 25">
            <a:extLst>
              <a:ext uri="{FF2B5EF4-FFF2-40B4-BE49-F238E27FC236}">
                <a16:creationId xmlns:a16="http://schemas.microsoft.com/office/drawing/2014/main" id="{15EAD17B-29A7-63B1-3169-9D4D9487371C}"/>
              </a:ext>
            </a:extLst>
          </p:cNvPr>
          <p:cNvSpPr/>
          <p:nvPr userDrawn="1"/>
        </p:nvSpPr>
        <p:spPr>
          <a:xfrm rot="10800000">
            <a:off x="-3" y="69"/>
            <a:ext cx="3946360" cy="975592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27" descr="A mesh net in pink and purple hue forming a 3D outline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r="4523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pic>
        <p:nvPicPr>
          <p:cNvPr id="30" name="Imagen 11">
            <a:extLst>
              <a:ext uri="{FF2B5EF4-FFF2-40B4-BE49-F238E27FC236}">
                <a16:creationId xmlns:a16="http://schemas.microsoft.com/office/drawing/2014/main" id="{D7BB5C58-7416-09D2-51A6-60F6B9CE5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31" name="CuadroTexto 2">
            <a:extLst>
              <a:ext uri="{FF2B5EF4-FFF2-40B4-BE49-F238E27FC236}">
                <a16:creationId xmlns:a16="http://schemas.microsoft.com/office/drawing/2014/main" id="{AC584D95-3FFD-3D97-A97D-DF210A46E8AC}"/>
              </a:ext>
            </a:extLst>
          </p:cNvPr>
          <p:cNvSpPr txBox="1"/>
          <p:nvPr userDrawn="1"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1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20/11/2023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87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 userDrawn="1"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222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A59D070-F1A6-1383-EA33-8349059A6F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1">
            <a:extLst>
              <a:ext uri="{FF2B5EF4-FFF2-40B4-BE49-F238E27FC236}">
                <a16:creationId xmlns:a16="http://schemas.microsoft.com/office/drawing/2014/main" id="{3FA789FB-F82B-14DB-96A2-2EECA0C37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17" y="5498248"/>
            <a:ext cx="924339" cy="1048462"/>
          </a:xfrm>
          <a:prstGeom prst="rect">
            <a:avLst/>
          </a:prstGeom>
        </p:spPr>
      </p:pic>
      <p:sp>
        <p:nvSpPr>
          <p:cNvPr id="17" name="CuadroTexto 2">
            <a:extLst>
              <a:ext uri="{FF2B5EF4-FFF2-40B4-BE49-F238E27FC236}">
                <a16:creationId xmlns:a16="http://schemas.microsoft.com/office/drawing/2014/main" id="{82604007-F743-7E10-F201-F2C4723CC2CF}"/>
              </a:ext>
            </a:extLst>
          </p:cNvPr>
          <p:cNvSpPr txBox="1"/>
          <p:nvPr userDrawn="1"/>
        </p:nvSpPr>
        <p:spPr>
          <a:xfrm rot="21065074">
            <a:off x="11015630" y="6126046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5460B-6848-30AF-AD82-03F2D4BEF563}"/>
              </a:ext>
            </a:extLst>
          </p:cNvPr>
          <p:cNvSpPr txBox="1"/>
          <p:nvPr userDrawn="1"/>
        </p:nvSpPr>
        <p:spPr>
          <a:xfrm>
            <a:off x="314935" y="616129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C2EABAC-DABB-6BF2-157A-D61C2DE7EF64}"/>
              </a:ext>
            </a:extLst>
          </p:cNvPr>
          <p:cNvGrpSpPr/>
          <p:nvPr userDrawn="1"/>
        </p:nvGrpSpPr>
        <p:grpSpPr>
          <a:xfrm>
            <a:off x="738199" y="1007247"/>
            <a:ext cx="10629464" cy="2523175"/>
            <a:chOff x="738199" y="1007247"/>
            <a:chExt cx="10629464" cy="252317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5A8AD274-D51E-E383-112F-42E14B408A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663" y="1007247"/>
              <a:ext cx="5040000" cy="252317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77006CE-66D0-30E3-DB67-B1CDFAB65A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8199" y="1882107"/>
              <a:ext cx="5259494" cy="77345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C485B8E-C5CB-55E4-A99F-78A68B43B372}"/>
              </a:ext>
            </a:extLst>
          </p:cNvPr>
          <p:cNvGrpSpPr/>
          <p:nvPr userDrawn="1"/>
        </p:nvGrpSpPr>
        <p:grpSpPr>
          <a:xfrm>
            <a:off x="718087" y="2992004"/>
            <a:ext cx="10755825" cy="2506244"/>
            <a:chOff x="898645" y="2920564"/>
            <a:chExt cx="10755825" cy="2506244"/>
          </a:xfrm>
        </p:grpSpPr>
        <p:pic>
          <p:nvPicPr>
            <p:cNvPr id="12" name="Imagen 11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99B5C0DF-0667-6BB4-B087-2A338F8F0D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46E2EE14-7E78-EC1F-E1B2-FF397C97CB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20" name="Imagen 19" descr="Logotipo&#10;&#10;Descripción generada automáticamente">
              <a:extLst>
                <a:ext uri="{FF2B5EF4-FFF2-40B4-BE49-F238E27FC236}">
                  <a16:creationId xmlns:a16="http://schemas.microsoft.com/office/drawing/2014/main" id="{1D1BE4AF-5062-CFB4-8451-3E355E44A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147" y="3717883"/>
              <a:ext cx="2731515" cy="1169537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8E122EB-331F-BDFC-0229-351794A7F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sp>
        <p:nvSpPr>
          <p:cNvPr id="31" name="Título 4">
            <a:extLst>
              <a:ext uri="{FF2B5EF4-FFF2-40B4-BE49-F238E27FC236}">
                <a16:creationId xmlns:a16="http://schemas.microsoft.com/office/drawing/2014/main" id="{3B3ECC5B-FE42-8C8C-1B85-91F9FB2864C8}"/>
              </a:ext>
            </a:extLst>
          </p:cNvPr>
          <p:cNvSpPr txBox="1">
            <a:spLocks/>
          </p:cNvSpPr>
          <p:nvPr userDrawn="1"/>
        </p:nvSpPr>
        <p:spPr>
          <a:xfrm>
            <a:off x="4366848" y="184662"/>
            <a:ext cx="2963320" cy="654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rgbClr val="682079"/>
                </a:solidFill>
                <a:latin typeface="Trebuchet MS" panose="020B0603020202020204" pitchFamily="34" charset="0"/>
              </a:rPr>
              <a:t>Sponsors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47F207C7-832F-10BC-2A39-A3F9B253F34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58" y="5217761"/>
            <a:ext cx="713691" cy="4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9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35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2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512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3F832-6AEC-4009-8192-16862B4EB6C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ubenGomGar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jpg"/><Relationship Id="rId5" Type="http://schemas.openxmlformats.org/officeDocument/2006/relationships/hyperlink" Target="https://www.linkedin.com/in/rub%C3%A9n-g%C3%B3mez-garc%C3%ADa-2a2b844a/" TargetMode="External"/><Relationship Id="rId4" Type="http://schemas.openxmlformats.org/officeDocument/2006/relationships/hyperlink" Target="mailto:gomez.garcia.ruben@gmail.com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44.png"/><Relationship Id="rId10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44.png"/><Relationship Id="rId10" Type="http://schemas.openxmlformats.org/officeDocument/2006/relationships/image" Target="../media/image17.png"/><Relationship Id="rId4" Type="http://schemas.openxmlformats.org/officeDocument/2006/relationships/image" Target="../media/image43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44.png"/><Relationship Id="rId10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6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6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7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11" Type="http://schemas.openxmlformats.org/officeDocument/2006/relationships/image" Target="../media/image66.svg"/><Relationship Id="rId5" Type="http://schemas.openxmlformats.org/officeDocument/2006/relationships/image" Target="../media/image16.png"/><Relationship Id="rId10" Type="http://schemas.openxmlformats.org/officeDocument/2006/relationships/image" Target="../media/image65.png"/><Relationship Id="rId4" Type="http://schemas.openxmlformats.org/officeDocument/2006/relationships/image" Target="../media/image17.png"/><Relationship Id="rId9" Type="http://schemas.openxmlformats.org/officeDocument/2006/relationships/image" Target="../media/image7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66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66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11" Type="http://schemas.openxmlformats.org/officeDocument/2006/relationships/image" Target="../media/image79.png"/><Relationship Id="rId5" Type="http://schemas.openxmlformats.org/officeDocument/2006/relationships/image" Target="../media/image71.sv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66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73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11" Type="http://schemas.openxmlformats.org/officeDocument/2006/relationships/image" Target="../media/image79.png"/><Relationship Id="rId5" Type="http://schemas.openxmlformats.org/officeDocument/2006/relationships/image" Target="../media/image71.sv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6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asswordless-lib/fido2-net-lib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ebauthn.guide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ebauthn.io/" TargetMode="External"/><Relationship Id="rId5" Type="http://schemas.openxmlformats.org/officeDocument/2006/relationships/hyperlink" Target="https://medium.com/techanic/the-math-in-public-key-cryptography-in-simple-words-with-examples-e3a18cb4fa85" TargetMode="External"/><Relationship Id="rId4" Type="http://schemas.openxmlformats.org/officeDocument/2006/relationships/hyperlink" Target="https://www.youtube.com/watch?v=sZ22YulJwao" TargetMode="External"/><Relationship Id="rId9" Type="http://schemas.openxmlformats.org/officeDocument/2006/relationships/hyperlink" Target="https://github.com/damienbod/AspNetCoreIdentityFido2Mfa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0FD0-BBF3-7A83-C454-5DB49D2DF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</p:spPr>
        <p:txBody>
          <a:bodyPr>
            <a:normAutofit fontScale="90000"/>
          </a:bodyPr>
          <a:lstStyle/>
          <a:p>
            <a:pPr algn="r"/>
            <a:r>
              <a:rPr lang="es-ES" sz="4400" dirty="0" err="1">
                <a:cs typeface="Calibri Light"/>
              </a:rPr>
              <a:t>Passwordless</a:t>
            </a:r>
            <a:r>
              <a:rPr lang="es-ES" sz="4400" dirty="0">
                <a:cs typeface="Calibri Light"/>
              </a:rPr>
              <a:t> – </a:t>
            </a:r>
            <a:r>
              <a:rPr lang="es-ES" sz="4400" dirty="0" err="1">
                <a:cs typeface="Calibri Light"/>
              </a:rPr>
              <a:t>WebAuthn</a:t>
            </a:r>
            <a:r>
              <a:rPr lang="es-ES" sz="4400" dirty="0">
                <a:cs typeface="Calibri Light"/>
              </a:rPr>
              <a:t> </a:t>
            </a:r>
            <a:r>
              <a:rPr lang="es-ES" sz="4400" dirty="0" err="1">
                <a:cs typeface="Calibri Light"/>
              </a:rPr>
              <a:t>for</a:t>
            </a:r>
            <a:r>
              <a:rPr lang="es-ES" sz="4400" dirty="0">
                <a:cs typeface="Calibri Light"/>
              </a:rPr>
              <a:t> .NET</a:t>
            </a:r>
            <a:endParaRPr lang="es-E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EAD7C-415C-5614-4D83-CA7FA677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s-ES" dirty="0">
                <a:cs typeface="Calibri"/>
              </a:rPr>
              <a:t>Rubén Gómez García</a:t>
            </a:r>
            <a:endParaRPr lang="es-ES" dirty="0"/>
          </a:p>
        </p:txBody>
      </p:sp>
      <p:pic>
        <p:nvPicPr>
          <p:cNvPr id="5" name="Picture 4" descr="A picture containing outdoor, city, several, crowd&#10;&#10;Description automatically generated">
            <a:extLst>
              <a:ext uri="{FF2B5EF4-FFF2-40B4-BE49-F238E27FC236}">
                <a16:creationId xmlns:a16="http://schemas.microsoft.com/office/drawing/2014/main" id="{80A6048F-59EA-69B8-ADD8-DAD54CCF8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r="954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42CF6B-6759-5022-9B26-5A93C2FE31FA}"/>
              </a:ext>
            </a:extLst>
          </p:cNvPr>
          <p:cNvSpPr/>
          <p:nvPr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2DEC90-01D5-E157-8C1F-784725A62A46}"/>
              </a:ext>
            </a:extLst>
          </p:cNvPr>
          <p:cNvSpPr txBox="1">
            <a:spLocks/>
          </p:cNvSpPr>
          <p:nvPr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0DABD1-28A2-FDF9-9644-33055058D773}"/>
              </a:ext>
            </a:extLst>
          </p:cNvPr>
          <p:cNvGrpSpPr/>
          <p:nvPr/>
        </p:nvGrpSpPr>
        <p:grpSpPr>
          <a:xfrm>
            <a:off x="11062470" y="5673916"/>
            <a:ext cx="982564" cy="1090362"/>
            <a:chOff x="11062470" y="5673916"/>
            <a:chExt cx="982564" cy="1090362"/>
          </a:xfrm>
        </p:grpSpPr>
        <p:pic>
          <p:nvPicPr>
            <p:cNvPr id="23" name="Imagen 8">
              <a:extLst>
                <a:ext uri="{FF2B5EF4-FFF2-40B4-BE49-F238E27FC236}">
                  <a16:creationId xmlns:a16="http://schemas.microsoft.com/office/drawing/2014/main" id="{6B0A1541-53FF-28A3-4184-920F6CC3B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756" y="5673916"/>
              <a:ext cx="961278" cy="1090362"/>
            </a:xfrm>
            <a:prstGeom prst="rect">
              <a:avLst/>
            </a:prstGeom>
          </p:spPr>
        </p:pic>
        <p:sp>
          <p:nvSpPr>
            <p:cNvPr id="24" name="CuadroTexto 9">
              <a:extLst>
                <a:ext uri="{FF2B5EF4-FFF2-40B4-BE49-F238E27FC236}">
                  <a16:creationId xmlns:a16="http://schemas.microsoft.com/office/drawing/2014/main" id="{97934718-A632-1EB6-9B76-3A15D0E5DDC6}"/>
                </a:ext>
              </a:extLst>
            </p:cNvPr>
            <p:cNvSpPr txBox="1"/>
            <p:nvPr/>
          </p:nvSpPr>
          <p:spPr>
            <a:xfrm rot="21187121">
              <a:off x="11062470" y="6364026"/>
              <a:ext cx="960519" cy="2616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/>
                </a:rPr>
                <a:t>17/09/2022</a:t>
              </a:r>
              <a:endPara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9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5BA79F-519E-B25E-BD22-F5EAFBFF0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5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5BA79F-519E-B25E-BD22-F5EAFBFF0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C6CC88-3752-AC10-6954-8602381E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42" y="2248939"/>
            <a:ext cx="3992914" cy="42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0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5BA79F-519E-B25E-BD22-F5EAFBFF0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C6CC88-3752-AC10-6954-8602381E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42" y="2248939"/>
            <a:ext cx="3992914" cy="42687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C0E137-93EE-DBDB-8A5A-38C028996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54" y="2011039"/>
            <a:ext cx="4757956" cy="39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0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5BA79F-519E-B25E-BD22-F5EAFBFF0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C6CC88-3752-AC10-6954-8602381E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42" y="2248939"/>
            <a:ext cx="3992914" cy="42687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C0E137-93EE-DBDB-8A5A-38C028996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54" y="2011039"/>
            <a:ext cx="4757956" cy="39144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B4CE47-CB25-89F2-13F3-8FC201AC8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159" y="2809033"/>
            <a:ext cx="7024366" cy="1542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11050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5BA79F-519E-B25E-BD22-F5EAFBFF0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C6CC88-3752-AC10-6954-8602381E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42" y="2248939"/>
            <a:ext cx="3992914" cy="42687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C0E137-93EE-DBDB-8A5A-38C028996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54" y="2011039"/>
            <a:ext cx="4757956" cy="39144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B4CE47-CB25-89F2-13F3-8FC201AC8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159" y="2809033"/>
            <a:ext cx="7024366" cy="1542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15D02A35-57CF-CBB0-F1E3-14B9E2669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49" y="-108737"/>
            <a:ext cx="6697066" cy="669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33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9" name="Marcador de contenido 5">
            <a:extLst>
              <a:ext uri="{FF2B5EF4-FFF2-40B4-BE49-F238E27FC236}">
                <a16:creationId xmlns:a16="http://schemas.microsoft.com/office/drawing/2014/main" id="{1A717848-8B5F-178F-FFAD-B8DC3F907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413406"/>
              </p:ext>
            </p:extLst>
          </p:nvPr>
        </p:nvGraphicFramePr>
        <p:xfrm>
          <a:off x="204047" y="2132211"/>
          <a:ext cx="7595001" cy="2161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1027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9" name="Marcador de contenido 5">
            <a:extLst>
              <a:ext uri="{FF2B5EF4-FFF2-40B4-BE49-F238E27FC236}">
                <a16:creationId xmlns:a16="http://schemas.microsoft.com/office/drawing/2014/main" id="{1A717848-8B5F-178F-FFAD-B8DC3F907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610308"/>
              </p:ext>
            </p:extLst>
          </p:nvPr>
        </p:nvGraphicFramePr>
        <p:xfrm>
          <a:off x="204047" y="2095171"/>
          <a:ext cx="7595001" cy="2928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2321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9" name="Marcador de contenido 5">
            <a:extLst>
              <a:ext uri="{FF2B5EF4-FFF2-40B4-BE49-F238E27FC236}">
                <a16:creationId xmlns:a16="http://schemas.microsoft.com/office/drawing/2014/main" id="{1A717848-8B5F-178F-FFAD-B8DC3F907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834110"/>
              </p:ext>
            </p:extLst>
          </p:nvPr>
        </p:nvGraphicFramePr>
        <p:xfrm>
          <a:off x="204047" y="2095171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7022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9" name="Marcador de contenido 5">
            <a:extLst>
              <a:ext uri="{FF2B5EF4-FFF2-40B4-BE49-F238E27FC236}">
                <a16:creationId xmlns:a16="http://schemas.microsoft.com/office/drawing/2014/main" id="{1A717848-8B5F-178F-FFAD-B8DC3F907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6287246"/>
              </p:ext>
            </p:extLst>
          </p:nvPr>
        </p:nvGraphicFramePr>
        <p:xfrm>
          <a:off x="204047" y="2095171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6486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9" name="Marcador de contenido 5">
            <a:extLst>
              <a:ext uri="{FF2B5EF4-FFF2-40B4-BE49-F238E27FC236}">
                <a16:creationId xmlns:a16="http://schemas.microsoft.com/office/drawing/2014/main" id="{1A717848-8B5F-178F-FFAD-B8DC3F9074A0}"/>
              </a:ext>
            </a:extLst>
          </p:cNvPr>
          <p:cNvGraphicFramePr>
            <a:graphicFrameLocks/>
          </p:cNvGraphicFramePr>
          <p:nvPr/>
        </p:nvGraphicFramePr>
        <p:xfrm>
          <a:off x="204047" y="2095171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866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320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4EE882-502C-B01D-39BE-EE63DCC42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325" y="1439516"/>
            <a:ext cx="5037240" cy="48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60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2FA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" y="295896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78" y="291646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279061" y="2000083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3090035" y="2570836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7824499E-AFEF-EBC6-4E82-EEC87CBA806C}"/>
              </a:ext>
            </a:extLst>
          </p:cNvPr>
          <p:cNvSpPr/>
          <p:nvPr/>
        </p:nvSpPr>
        <p:spPr>
          <a:xfrm rot="10800000">
            <a:off x="2346689" y="3195239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12F88D-2DDB-EA06-CB43-77C09B7411CD}"/>
              </a:ext>
            </a:extLst>
          </p:cNvPr>
          <p:cNvSpPr txBox="1"/>
          <p:nvPr/>
        </p:nvSpPr>
        <p:spPr>
          <a:xfrm>
            <a:off x="3090035" y="3767605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Envía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B1AEBC7-5EF6-3824-B764-A50F0355D194}"/>
              </a:ext>
            </a:extLst>
          </p:cNvPr>
          <p:cNvSpPr/>
          <p:nvPr/>
        </p:nvSpPr>
        <p:spPr>
          <a:xfrm>
            <a:off x="2346688" y="4105019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BEDEF0-9778-483C-3987-6FC8C688F9B4}"/>
              </a:ext>
            </a:extLst>
          </p:cNvPr>
          <p:cNvSpPr txBox="1"/>
          <p:nvPr/>
        </p:nvSpPr>
        <p:spPr>
          <a:xfrm>
            <a:off x="3157662" y="4675772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Code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: 613615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02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2FA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" y="295896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78" y="291646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279061" y="2000083"/>
            <a:ext cx="3657600" cy="570753"/>
          </a:xfrm>
          <a:prstGeom prst="rightArrow">
            <a:avLst/>
          </a:prstGeom>
          <a:solidFill>
            <a:srgbClr val="87101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71010"/>
              </a:solidFill>
              <a:latin typeface="Calibri" panose="020F0502020204030204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3090035" y="2570836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87101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7101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7824499E-AFEF-EBC6-4E82-EEC87CBA806C}"/>
              </a:ext>
            </a:extLst>
          </p:cNvPr>
          <p:cNvSpPr/>
          <p:nvPr/>
        </p:nvSpPr>
        <p:spPr>
          <a:xfrm rot="10800000">
            <a:off x="2346689" y="3195239"/>
            <a:ext cx="3657600" cy="570753"/>
          </a:xfrm>
          <a:prstGeom prst="rightArrow">
            <a:avLst/>
          </a:prstGeom>
          <a:solidFill>
            <a:srgbClr val="87101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12F88D-2DDB-EA06-CB43-77C09B7411CD}"/>
              </a:ext>
            </a:extLst>
          </p:cNvPr>
          <p:cNvSpPr txBox="1"/>
          <p:nvPr/>
        </p:nvSpPr>
        <p:spPr>
          <a:xfrm>
            <a:off x="3090035" y="3767605"/>
            <a:ext cx="123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solidFill>
                  <a:srgbClr val="871010"/>
                </a:solidFill>
                <a:latin typeface="Calibri" panose="020F0502020204030204"/>
              </a:rPr>
              <a:t>Rnvía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87101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B1AEBC7-5EF6-3824-B764-A50F0355D194}"/>
              </a:ext>
            </a:extLst>
          </p:cNvPr>
          <p:cNvSpPr/>
          <p:nvPr/>
        </p:nvSpPr>
        <p:spPr>
          <a:xfrm>
            <a:off x="2346688" y="4105019"/>
            <a:ext cx="3657600" cy="570753"/>
          </a:xfrm>
          <a:prstGeom prst="rightArrow">
            <a:avLst/>
          </a:prstGeom>
          <a:solidFill>
            <a:srgbClr val="87101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BEDEF0-9778-483C-3987-6FC8C688F9B4}"/>
              </a:ext>
            </a:extLst>
          </p:cNvPr>
          <p:cNvSpPr txBox="1"/>
          <p:nvPr/>
        </p:nvSpPr>
        <p:spPr>
          <a:xfrm>
            <a:off x="3157662" y="4675772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613615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AB29EFD6-BFBE-062F-E7D6-566C39D66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09" y="5329171"/>
            <a:ext cx="1188557" cy="11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81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" y="295896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78" y="291646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279061" y="2000083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3090035" y="2570836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7824499E-AFEF-EBC6-4E82-EEC87CBA806C}"/>
              </a:ext>
            </a:extLst>
          </p:cNvPr>
          <p:cNvSpPr/>
          <p:nvPr/>
        </p:nvSpPr>
        <p:spPr>
          <a:xfrm rot="10800000">
            <a:off x="2346689" y="3195239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B1AEBC7-5EF6-3824-B764-A50F0355D194}"/>
              </a:ext>
            </a:extLst>
          </p:cNvPr>
          <p:cNvSpPr/>
          <p:nvPr/>
        </p:nvSpPr>
        <p:spPr>
          <a:xfrm>
            <a:off x="2346689" y="3841570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0AA457B-7963-B0D2-56F2-4B6F89BD9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270" y="4444043"/>
            <a:ext cx="738232" cy="122379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4D345F9-E9E7-8D74-7487-2B16FFDB1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571" y="4444043"/>
            <a:ext cx="725485" cy="126460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F3AAF62-E2F1-2070-50AE-816208AD3E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8125" y="4722168"/>
            <a:ext cx="725485" cy="98648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AF4021D-03DA-EBAB-741C-751324229B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0271" y="5659038"/>
            <a:ext cx="3354484" cy="6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09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" y="295896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78" y="291646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279061" y="2000083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3090035" y="2570836"/>
            <a:ext cx="225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@domain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7824499E-AFEF-EBC6-4E82-EEC87CBA806C}"/>
              </a:ext>
            </a:extLst>
          </p:cNvPr>
          <p:cNvSpPr/>
          <p:nvPr/>
        </p:nvSpPr>
        <p:spPr>
          <a:xfrm rot="10800000">
            <a:off x="2336962" y="2932836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B1AEBC7-5EF6-3824-B764-A50F0355D194}"/>
              </a:ext>
            </a:extLst>
          </p:cNvPr>
          <p:cNvSpPr/>
          <p:nvPr/>
        </p:nvSpPr>
        <p:spPr>
          <a:xfrm>
            <a:off x="2336962" y="3488143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0F1B72B-2B01-4BFA-4632-4E6249F47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132" y="4105019"/>
            <a:ext cx="781020" cy="71593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04F230E-6786-E61D-8970-0763C5DA5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411" y="4139890"/>
            <a:ext cx="686580" cy="6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06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5" name="i-stole-a-microsoft-365-account-here-s-how_4NgqdnYg">
            <a:hlinkClick r:id="" action="ppaction://media"/>
            <a:extLst>
              <a:ext uri="{FF2B5EF4-FFF2-40B4-BE49-F238E27FC236}">
                <a16:creationId xmlns:a16="http://schemas.microsoft.com/office/drawing/2014/main" id="{E78EABA6-9B64-5778-F326-FECD38518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4" y="287722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52" y="2953078"/>
            <a:ext cx="1188558" cy="1188558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C679E616-9B22-F231-799A-F3C644018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68" y="3768074"/>
            <a:ext cx="1795957" cy="1795957"/>
          </a:xfrm>
          <a:prstGeom prst="rect">
            <a:avLst/>
          </a:prstGeom>
        </p:spPr>
      </p:pic>
      <p:sp>
        <p:nvSpPr>
          <p:cNvPr id="16" name="Signo más 15">
            <a:extLst>
              <a:ext uri="{FF2B5EF4-FFF2-40B4-BE49-F238E27FC236}">
                <a16:creationId xmlns:a16="http://schemas.microsoft.com/office/drawing/2014/main" id="{165E0F2D-1E52-1DA4-4804-AD4BCA8B90AF}"/>
              </a:ext>
            </a:extLst>
          </p:cNvPr>
          <p:cNvSpPr/>
          <p:nvPr/>
        </p:nvSpPr>
        <p:spPr>
          <a:xfrm>
            <a:off x="2254266" y="3204646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Es igual a 18">
            <a:extLst>
              <a:ext uri="{FF2B5EF4-FFF2-40B4-BE49-F238E27FC236}">
                <a16:creationId xmlns:a16="http://schemas.microsoft.com/office/drawing/2014/main" id="{4E8EE1F7-23A0-8CED-D0EF-2BAF8CE2872A}"/>
              </a:ext>
            </a:extLst>
          </p:cNvPr>
          <p:cNvSpPr/>
          <p:nvPr/>
        </p:nvSpPr>
        <p:spPr>
          <a:xfrm>
            <a:off x="5194093" y="3326639"/>
            <a:ext cx="689646" cy="441435"/>
          </a:xfrm>
          <a:prstGeom prst="mathEqual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CE707897-3789-2622-BBC9-B3C925F4DA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14" y="2953078"/>
            <a:ext cx="1188558" cy="11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77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4" y="287722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30" y="2953077"/>
            <a:ext cx="1188558" cy="1188558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C679E616-9B22-F231-799A-F3C644018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1" y="3655780"/>
            <a:ext cx="1795957" cy="1795957"/>
          </a:xfrm>
          <a:prstGeom prst="rect">
            <a:avLst/>
          </a:prstGeom>
        </p:spPr>
      </p:pic>
      <p:sp>
        <p:nvSpPr>
          <p:cNvPr id="16" name="Signo más 15">
            <a:extLst>
              <a:ext uri="{FF2B5EF4-FFF2-40B4-BE49-F238E27FC236}">
                <a16:creationId xmlns:a16="http://schemas.microsoft.com/office/drawing/2014/main" id="{165E0F2D-1E52-1DA4-4804-AD4BCA8B90AF}"/>
              </a:ext>
            </a:extLst>
          </p:cNvPr>
          <p:cNvSpPr/>
          <p:nvPr/>
        </p:nvSpPr>
        <p:spPr>
          <a:xfrm>
            <a:off x="2254266" y="3204646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Es igual a 18">
            <a:extLst>
              <a:ext uri="{FF2B5EF4-FFF2-40B4-BE49-F238E27FC236}">
                <a16:creationId xmlns:a16="http://schemas.microsoft.com/office/drawing/2014/main" id="{4E8EE1F7-23A0-8CED-D0EF-2BAF8CE2872A}"/>
              </a:ext>
            </a:extLst>
          </p:cNvPr>
          <p:cNvSpPr/>
          <p:nvPr/>
        </p:nvSpPr>
        <p:spPr>
          <a:xfrm>
            <a:off x="5194093" y="3326639"/>
            <a:ext cx="689646" cy="441435"/>
          </a:xfrm>
          <a:prstGeom prst="mathEqual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7DB21687-4362-EFEF-A9B3-FACBFA38B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23124"/>
            <a:ext cx="1048463" cy="10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50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5925989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Criptografía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1" y="4582814"/>
            <a:ext cx="5925987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Autenticación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criptografía</a:t>
            </a:r>
            <a:r>
              <a:rPr lang="en-US" dirty="0">
                <a:solidFill>
                  <a:schemeClr val="tx1"/>
                </a:solidFill>
              </a:rPr>
              <a:t> de clave </a:t>
            </a:r>
            <a:r>
              <a:rPr lang="en-US" dirty="0" err="1">
                <a:solidFill>
                  <a:schemeClr val="tx1"/>
                </a:solidFill>
              </a:rPr>
              <a:t>pública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7" name="Graphic 6" descr="Cadena de bloques con relleno sólido">
            <a:extLst>
              <a:ext uri="{FF2B5EF4-FFF2-40B4-BE49-F238E27FC236}">
                <a16:creationId xmlns:a16="http://schemas.microsoft.com/office/drawing/2014/main" id="{AE95AD6D-386D-C72F-945B-EC98A0132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17FD0A71-20FC-A1DE-7C70-88E6B5F4A06E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7C3031-42B4-D21D-0F23-539ECF20FEF3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91651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  <a:p>
            <a:endParaRPr lang="es-ES" dirty="0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27A510D-6661-2CF9-1FB6-25B0D9D8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14" y="2189911"/>
            <a:ext cx="877214" cy="877214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01CEA799-5348-416D-4649-A2B2CD2C4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57" y="4024700"/>
            <a:ext cx="877214" cy="877214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B6B9DAD2-AFD7-9E8F-546D-D0B8FD6C3F36}"/>
              </a:ext>
            </a:extLst>
          </p:cNvPr>
          <p:cNvSpPr txBox="1"/>
          <p:nvPr/>
        </p:nvSpPr>
        <p:spPr>
          <a:xfrm>
            <a:off x="2609354" y="4263252"/>
            <a:ext cx="1242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/>
              <a:t>Public</a:t>
            </a:r>
            <a:r>
              <a:rPr lang="es-ES" sz="2000" dirty="0"/>
              <a:t> Key</a:t>
            </a:r>
            <a:endParaRPr lang="en-US" sz="20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6D9D16B-D5F8-D87B-A701-80C02ED104CB}"/>
              </a:ext>
            </a:extLst>
          </p:cNvPr>
          <p:cNvSpPr txBox="1"/>
          <p:nvPr/>
        </p:nvSpPr>
        <p:spPr>
          <a:xfrm>
            <a:off x="2604786" y="2628518"/>
            <a:ext cx="1339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/>
              <a:t>Private</a:t>
            </a:r>
            <a:r>
              <a:rPr lang="es-ES" sz="2000" dirty="0"/>
              <a:t> Key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098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CE7D21-FC17-5B29-86F1-0D9F8069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About me</a:t>
            </a:r>
          </a:p>
        </p:txBody>
      </p:sp>
      <p:sp>
        <p:nvSpPr>
          <p:cNvPr id="80" name="Marcador de texto 3">
            <a:extLst>
              <a:ext uri="{FF2B5EF4-FFF2-40B4-BE49-F238E27FC236}">
                <a16:creationId xmlns:a16="http://schemas.microsoft.com/office/drawing/2014/main" id="{92B066CB-809F-7CCB-DA00-146B647F8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/>
              <a:t>Rubén Gómez García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Software Enginieer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Plain Concepts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@RubenGomGar</a:t>
            </a:r>
            <a:r>
              <a:rPr lang="en-US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gomez.garcia.ruben@gmail.com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/>
          </a:p>
        </p:txBody>
      </p:sp>
      <p:pic>
        <p:nvPicPr>
          <p:cNvPr id="6" name="Marcador de posición de imagen 5" descr="Foto en blanco y negro de un hombre sonriendo&#10;&#10;Descripción generada automáticamente">
            <a:extLst>
              <a:ext uri="{FF2B5EF4-FFF2-40B4-BE49-F238E27FC236}">
                <a16:creationId xmlns:a16="http://schemas.microsoft.com/office/drawing/2014/main" id="{C9730264-CC0C-DF42-3A4F-ED35ECCBB8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8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C851A-C992-D989-EF45-8DB62A971C78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613135D0-0585-B144-CEC9-29CAC1540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52A6468-2D17-0E33-9EC7-63EA17F3F391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984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s-ES" dirty="0"/>
          </a:p>
        </p:txBody>
      </p:sp>
      <p:graphicFrame>
        <p:nvGraphicFramePr>
          <p:cNvPr id="43" name="Marcador de contenido 11">
            <a:extLst>
              <a:ext uri="{FF2B5EF4-FFF2-40B4-BE49-F238E27FC236}">
                <a16:creationId xmlns:a16="http://schemas.microsoft.com/office/drawing/2014/main" id="{8DC0BE72-F9B4-C3E3-037C-5BDEDA4C9D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863050"/>
              </p:ext>
            </p:extLst>
          </p:nvPr>
        </p:nvGraphicFramePr>
        <p:xfrm>
          <a:off x="576666" y="1334814"/>
          <a:ext cx="6959260" cy="518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8" name="CuadroTexto 47">
            <a:extLst>
              <a:ext uri="{FF2B5EF4-FFF2-40B4-BE49-F238E27FC236}">
                <a16:creationId xmlns:a16="http://schemas.microsoft.com/office/drawing/2014/main" id="{525331FD-B11E-D9DD-0291-27D63DD2738E}"/>
              </a:ext>
            </a:extLst>
          </p:cNvPr>
          <p:cNvSpPr txBox="1"/>
          <p:nvPr/>
        </p:nvSpPr>
        <p:spPr>
          <a:xfrm>
            <a:off x="1519270" y="5795041"/>
            <a:ext cx="593598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7566" tIns="77566" rIns="77566" bIns="77566" numCol="1" spcCol="1270" anchor="ctr" anchorCtr="0">
            <a:noAutofit/>
          </a:bodyPr>
          <a:lstStyle>
            <a:lvl1pPr>
              <a:lnSpc>
                <a:spcPct val="100000"/>
              </a:lnSpc>
              <a:buClrTx/>
              <a:buSzTx/>
              <a:buFontTx/>
              <a:buAutoNum type="arabicPeriod"/>
              <a:defRPr>
                <a:solidFill>
                  <a:srgbClr val="171717"/>
                </a:solidFill>
                <a:latin typeface="Segoe UI" panose="020B0502040204020203" pitchFamily="34" charset="0"/>
              </a:defRPr>
            </a:lvl1pPr>
          </a:lstStyle>
          <a:p>
            <a:pPr>
              <a:buNone/>
            </a:pPr>
            <a:r>
              <a:rPr lang="es-ES" sz="1400" dirty="0"/>
              <a:t>La clave pública es (n, e) y la clave privada es (n, d).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0177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27A510D-6661-2CF9-1FB6-25B0D9D8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6" y="1981446"/>
            <a:ext cx="877214" cy="877214"/>
          </a:xfrm>
          <a:prstGeom prst="rect">
            <a:avLst/>
          </a:prstGeom>
        </p:spPr>
      </p:pic>
      <p:pic>
        <p:nvPicPr>
          <p:cNvPr id="22" name="Imagen 21" descr="Imagen que contiene Icono&#10;&#10;Descripción generada automáticamente">
            <a:extLst>
              <a:ext uri="{FF2B5EF4-FFF2-40B4-BE49-F238E27FC236}">
                <a16:creationId xmlns:a16="http://schemas.microsoft.com/office/drawing/2014/main" id="{94998818-084B-A901-F26D-CCB32B48C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2194182"/>
            <a:ext cx="1319051" cy="1319051"/>
          </a:xfrm>
          <a:prstGeom prst="rect">
            <a:avLst/>
          </a:prstGeom>
        </p:spPr>
      </p:pic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B049342B-4F7A-F998-9676-C1A09583F2CD}"/>
              </a:ext>
            </a:extLst>
          </p:cNvPr>
          <p:cNvSpPr/>
          <p:nvPr/>
        </p:nvSpPr>
        <p:spPr>
          <a:xfrm>
            <a:off x="1952495" y="2858660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magen que contiene Icono&#10;&#10;Descripción generada automáticamente">
            <a:extLst>
              <a:ext uri="{FF2B5EF4-FFF2-40B4-BE49-F238E27FC236}">
                <a16:creationId xmlns:a16="http://schemas.microsoft.com/office/drawing/2014/main" id="{19A2BD2D-92FA-5958-BA53-BCA7F88A7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30" y="2199135"/>
            <a:ext cx="1319051" cy="1319051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190CCD3D-3185-6524-2C95-EB1AE1F5E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43" y="3016315"/>
            <a:ext cx="487493" cy="487493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ED14C5FE-A253-42B2-5AF5-F1F2C2139A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2616147"/>
            <a:ext cx="474721" cy="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0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27A510D-6661-2CF9-1FB6-25B0D9D8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66" y="1981446"/>
            <a:ext cx="877214" cy="877214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01CEA799-5348-416D-4649-A2B2CD2C4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72" y="1981446"/>
            <a:ext cx="877214" cy="877214"/>
          </a:xfrm>
          <a:prstGeom prst="rect">
            <a:avLst/>
          </a:prstGeom>
        </p:spPr>
      </p:pic>
      <p:pic>
        <p:nvPicPr>
          <p:cNvPr id="22" name="Imagen 21" descr="Imagen que contiene Icono&#10;&#10;Descripción generada automáticamente">
            <a:extLst>
              <a:ext uri="{FF2B5EF4-FFF2-40B4-BE49-F238E27FC236}">
                <a16:creationId xmlns:a16="http://schemas.microsoft.com/office/drawing/2014/main" id="{94998818-084B-A901-F26D-CCB32B48C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2194182"/>
            <a:ext cx="1319051" cy="1319051"/>
          </a:xfrm>
          <a:prstGeom prst="rect">
            <a:avLst/>
          </a:prstGeom>
        </p:spPr>
      </p:pic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B049342B-4F7A-F998-9676-C1A09583F2CD}"/>
              </a:ext>
            </a:extLst>
          </p:cNvPr>
          <p:cNvSpPr/>
          <p:nvPr/>
        </p:nvSpPr>
        <p:spPr>
          <a:xfrm>
            <a:off x="1952495" y="2858660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magen que contiene Icono&#10;&#10;Descripción generada automáticamente">
            <a:extLst>
              <a:ext uri="{FF2B5EF4-FFF2-40B4-BE49-F238E27FC236}">
                <a16:creationId xmlns:a16="http://schemas.microsoft.com/office/drawing/2014/main" id="{19A2BD2D-92FA-5958-BA53-BCA7F88A7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30" y="2199135"/>
            <a:ext cx="1319051" cy="1319051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190CCD3D-3185-6524-2C95-EB1AE1F5E4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43" y="3016315"/>
            <a:ext cx="487493" cy="487493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84E34A3-FA82-DA30-EBBD-EE02D06AEFA8}"/>
              </a:ext>
            </a:extLst>
          </p:cNvPr>
          <p:cNvSpPr/>
          <p:nvPr/>
        </p:nvSpPr>
        <p:spPr>
          <a:xfrm>
            <a:off x="4747701" y="2858660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ED14C5FE-A253-42B2-5AF5-F1F2C2139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2616147"/>
            <a:ext cx="474721" cy="474721"/>
          </a:xfrm>
          <a:prstGeom prst="rect">
            <a:avLst/>
          </a:prstGeom>
        </p:spPr>
      </p:pic>
      <p:pic>
        <p:nvPicPr>
          <p:cNvPr id="24" name="Imagen 23" descr="Imagen que contiene Icono&#10;&#10;Descripción generada automáticamente">
            <a:extLst>
              <a:ext uri="{FF2B5EF4-FFF2-40B4-BE49-F238E27FC236}">
                <a16:creationId xmlns:a16="http://schemas.microsoft.com/office/drawing/2014/main" id="{CDF60069-F455-4087-DD35-A53BBEDFB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7" y="2321434"/>
            <a:ext cx="1319051" cy="1319051"/>
          </a:xfrm>
          <a:prstGeom prst="rect">
            <a:avLst/>
          </a:prstGeom>
        </p:spPr>
      </p:pic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3E01D527-4B01-0650-F292-194DF24ED2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77" y="2855225"/>
            <a:ext cx="410254" cy="410254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4A40E74B-8302-C277-8800-F0102B0629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01" y="3188949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1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27A510D-6661-2CF9-1FB6-25B0D9D8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78" y="1976493"/>
            <a:ext cx="877214" cy="877214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01CEA799-5348-416D-4649-A2B2CD2C4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84" y="1976493"/>
            <a:ext cx="877214" cy="877214"/>
          </a:xfrm>
          <a:prstGeom prst="rect">
            <a:avLst/>
          </a:prstGeom>
        </p:spPr>
      </p:pic>
      <p:pic>
        <p:nvPicPr>
          <p:cNvPr id="22" name="Imagen 21" descr="Imagen que contiene Icono&#10;&#10;Descripción generada automáticamente">
            <a:extLst>
              <a:ext uri="{FF2B5EF4-FFF2-40B4-BE49-F238E27FC236}">
                <a16:creationId xmlns:a16="http://schemas.microsoft.com/office/drawing/2014/main" id="{94998818-084B-A901-F26D-CCB32B48C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2194182"/>
            <a:ext cx="1319051" cy="1319051"/>
          </a:xfrm>
          <a:prstGeom prst="rect">
            <a:avLst/>
          </a:prstGeom>
        </p:spPr>
      </p:pic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B049342B-4F7A-F998-9676-C1A09583F2CD}"/>
              </a:ext>
            </a:extLst>
          </p:cNvPr>
          <p:cNvSpPr/>
          <p:nvPr/>
        </p:nvSpPr>
        <p:spPr>
          <a:xfrm>
            <a:off x="1921407" y="2853707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magen que contiene Icono&#10;&#10;Descripción generada automáticamente">
            <a:extLst>
              <a:ext uri="{FF2B5EF4-FFF2-40B4-BE49-F238E27FC236}">
                <a16:creationId xmlns:a16="http://schemas.microsoft.com/office/drawing/2014/main" id="{19A2BD2D-92FA-5958-BA53-BCA7F88A7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42" y="2194182"/>
            <a:ext cx="1319051" cy="1319051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190CCD3D-3185-6524-2C95-EB1AE1F5E4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55" y="3011362"/>
            <a:ext cx="487493" cy="487493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84E34A3-FA82-DA30-EBBD-EE02D06AEFA8}"/>
              </a:ext>
            </a:extLst>
          </p:cNvPr>
          <p:cNvSpPr/>
          <p:nvPr/>
        </p:nvSpPr>
        <p:spPr>
          <a:xfrm>
            <a:off x="4716613" y="2853707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ED14C5FE-A253-42B2-5AF5-F1F2C2139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2616147"/>
            <a:ext cx="474721" cy="474721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6C5E7979-017B-55D2-1799-D926BDE4D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3827372"/>
            <a:ext cx="1319051" cy="1319051"/>
          </a:xfrm>
          <a:prstGeom prst="rect">
            <a:avLst/>
          </a:prstGeom>
        </p:spPr>
      </p:pic>
      <p:pic>
        <p:nvPicPr>
          <p:cNvPr id="17" name="Imagen 16" descr="Imagen que contiene Icono&#10;&#10;Descripción generada automáticamente">
            <a:extLst>
              <a:ext uri="{FF2B5EF4-FFF2-40B4-BE49-F238E27FC236}">
                <a16:creationId xmlns:a16="http://schemas.microsoft.com/office/drawing/2014/main" id="{0F6DA155-DE53-28C5-5344-FF1934386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42" y="3827372"/>
            <a:ext cx="1319051" cy="1319051"/>
          </a:xfrm>
          <a:prstGeom prst="rect">
            <a:avLst/>
          </a:prstGeom>
        </p:spPr>
      </p:pic>
      <p:pic>
        <p:nvPicPr>
          <p:cNvPr id="36" name="Imagen 35" descr="Icono&#10;&#10;Descripción generada automáticamente">
            <a:extLst>
              <a:ext uri="{FF2B5EF4-FFF2-40B4-BE49-F238E27FC236}">
                <a16:creationId xmlns:a16="http://schemas.microsoft.com/office/drawing/2014/main" id="{44E858AA-8502-1C14-7BEE-D428420DEB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66" y="4724058"/>
            <a:ext cx="481223" cy="481223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0F746485-A719-43F2-4E1B-CB03A6F0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66" y="3610973"/>
            <a:ext cx="877214" cy="877214"/>
          </a:xfrm>
          <a:prstGeom prst="rect">
            <a:avLst/>
          </a:prstGeom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46D8E928-FE0B-F508-B504-E4568351B4AA}"/>
              </a:ext>
            </a:extLst>
          </p:cNvPr>
          <p:cNvSpPr/>
          <p:nvPr/>
        </p:nvSpPr>
        <p:spPr>
          <a:xfrm>
            <a:off x="1953195" y="4488187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n 28" descr="Forma&#10;&#10;Descripción generada automáticamente con confianza baja">
            <a:extLst>
              <a:ext uri="{FF2B5EF4-FFF2-40B4-BE49-F238E27FC236}">
                <a16:creationId xmlns:a16="http://schemas.microsoft.com/office/drawing/2014/main" id="{8540D2A3-E3A8-BDBE-D35B-6FFC2478DB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4333347"/>
            <a:ext cx="410254" cy="410254"/>
          </a:xfrm>
          <a:prstGeom prst="rect">
            <a:avLst/>
          </a:prstGeom>
        </p:spPr>
      </p:pic>
      <p:pic>
        <p:nvPicPr>
          <p:cNvPr id="31" name="Imagen 30" descr="Imagen que contiene Icono&#10;&#10;Descripción generada automáticamente">
            <a:extLst>
              <a:ext uri="{FF2B5EF4-FFF2-40B4-BE49-F238E27FC236}">
                <a16:creationId xmlns:a16="http://schemas.microsoft.com/office/drawing/2014/main" id="{D3727DE0-6D19-3D87-9579-4226A48CF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7" y="2321434"/>
            <a:ext cx="1319051" cy="1319051"/>
          </a:xfrm>
          <a:prstGeom prst="rect">
            <a:avLst/>
          </a:prstGeom>
        </p:spPr>
      </p:pic>
      <p:pic>
        <p:nvPicPr>
          <p:cNvPr id="33" name="Imagen 32" descr="Forma&#10;&#10;Descripción generada automáticamente con confianza baja">
            <a:extLst>
              <a:ext uri="{FF2B5EF4-FFF2-40B4-BE49-F238E27FC236}">
                <a16:creationId xmlns:a16="http://schemas.microsoft.com/office/drawing/2014/main" id="{880CB41F-2FEE-77D1-1402-1BE147F2FA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77" y="2855225"/>
            <a:ext cx="410254" cy="410254"/>
          </a:xfrm>
          <a:prstGeom prst="rect">
            <a:avLst/>
          </a:prstGeom>
        </p:spPr>
      </p:pic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A2807964-537A-0CF5-0956-227851F036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01" y="3188949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02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27A510D-6661-2CF9-1FB6-25B0D9D8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78" y="1976493"/>
            <a:ext cx="877214" cy="877214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01CEA799-5348-416D-4649-A2B2CD2C4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84" y="1976493"/>
            <a:ext cx="877214" cy="877214"/>
          </a:xfrm>
          <a:prstGeom prst="rect">
            <a:avLst/>
          </a:prstGeom>
        </p:spPr>
      </p:pic>
      <p:pic>
        <p:nvPicPr>
          <p:cNvPr id="22" name="Imagen 21" descr="Imagen que contiene Icono&#10;&#10;Descripción generada automáticamente">
            <a:extLst>
              <a:ext uri="{FF2B5EF4-FFF2-40B4-BE49-F238E27FC236}">
                <a16:creationId xmlns:a16="http://schemas.microsoft.com/office/drawing/2014/main" id="{94998818-084B-A901-F26D-CCB32B48C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2194182"/>
            <a:ext cx="1319051" cy="1319051"/>
          </a:xfrm>
          <a:prstGeom prst="rect">
            <a:avLst/>
          </a:prstGeom>
        </p:spPr>
      </p:pic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B049342B-4F7A-F998-9676-C1A09583F2CD}"/>
              </a:ext>
            </a:extLst>
          </p:cNvPr>
          <p:cNvSpPr/>
          <p:nvPr/>
        </p:nvSpPr>
        <p:spPr>
          <a:xfrm>
            <a:off x="1921407" y="2853707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magen que contiene Icono&#10;&#10;Descripción generada automáticamente">
            <a:extLst>
              <a:ext uri="{FF2B5EF4-FFF2-40B4-BE49-F238E27FC236}">
                <a16:creationId xmlns:a16="http://schemas.microsoft.com/office/drawing/2014/main" id="{19A2BD2D-92FA-5958-BA53-BCA7F88A7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42" y="2194182"/>
            <a:ext cx="1319051" cy="1319051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190CCD3D-3185-6524-2C95-EB1AE1F5E4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55" y="3011362"/>
            <a:ext cx="487493" cy="487493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84E34A3-FA82-DA30-EBBD-EE02D06AEFA8}"/>
              </a:ext>
            </a:extLst>
          </p:cNvPr>
          <p:cNvSpPr/>
          <p:nvPr/>
        </p:nvSpPr>
        <p:spPr>
          <a:xfrm>
            <a:off x="4716613" y="2853707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4248331E-BCC8-6FEB-1D3C-06B8524B5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7" y="2321434"/>
            <a:ext cx="1319051" cy="1319051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ED14C5FE-A253-42B2-5AF5-F1F2C2139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2616147"/>
            <a:ext cx="474721" cy="474721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baja">
            <a:extLst>
              <a:ext uri="{FF2B5EF4-FFF2-40B4-BE49-F238E27FC236}">
                <a16:creationId xmlns:a16="http://schemas.microsoft.com/office/drawing/2014/main" id="{263CCC5F-13E5-7144-784E-03A0E1C2C2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77" y="2855225"/>
            <a:ext cx="410254" cy="410254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6C5E7979-017B-55D2-1799-D926BDE4D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8" y="3827372"/>
            <a:ext cx="1319051" cy="1319051"/>
          </a:xfrm>
          <a:prstGeom prst="rect">
            <a:avLst/>
          </a:prstGeom>
        </p:spPr>
      </p:pic>
      <p:pic>
        <p:nvPicPr>
          <p:cNvPr id="17" name="Imagen 16" descr="Imagen que contiene Icono&#10;&#10;Descripción generada automáticamente">
            <a:extLst>
              <a:ext uri="{FF2B5EF4-FFF2-40B4-BE49-F238E27FC236}">
                <a16:creationId xmlns:a16="http://schemas.microsoft.com/office/drawing/2014/main" id="{0F6DA155-DE53-28C5-5344-FF1934386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42" y="3827372"/>
            <a:ext cx="1319051" cy="1319051"/>
          </a:xfrm>
          <a:prstGeom prst="rect">
            <a:avLst/>
          </a:prstGeom>
        </p:spPr>
      </p:pic>
      <p:pic>
        <p:nvPicPr>
          <p:cNvPr id="28" name="Imagen 27" descr="Imagen que contiene Icono&#10;&#10;Descripción generada automáticamente">
            <a:extLst>
              <a:ext uri="{FF2B5EF4-FFF2-40B4-BE49-F238E27FC236}">
                <a16:creationId xmlns:a16="http://schemas.microsoft.com/office/drawing/2014/main" id="{87C019D1-8A4F-5E2C-E794-63333FF45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07" y="3954624"/>
            <a:ext cx="1319051" cy="1319051"/>
          </a:xfrm>
          <a:prstGeom prst="rect">
            <a:avLst/>
          </a:prstGeom>
        </p:spPr>
      </p:pic>
      <p:pic>
        <p:nvPicPr>
          <p:cNvPr id="36" name="Imagen 35" descr="Icono&#10;&#10;Descripción generada automáticamente">
            <a:extLst>
              <a:ext uri="{FF2B5EF4-FFF2-40B4-BE49-F238E27FC236}">
                <a16:creationId xmlns:a16="http://schemas.microsoft.com/office/drawing/2014/main" id="{44E858AA-8502-1C14-7BEE-D428420DEB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66" y="4724058"/>
            <a:ext cx="481223" cy="481223"/>
          </a:xfrm>
          <a:prstGeom prst="rect">
            <a:avLst/>
          </a:prstGeom>
        </p:spPr>
      </p:pic>
      <p:pic>
        <p:nvPicPr>
          <p:cNvPr id="40" name="Imagen 39" descr="Icono&#10;&#10;Descripción generada automáticamente">
            <a:extLst>
              <a:ext uri="{FF2B5EF4-FFF2-40B4-BE49-F238E27FC236}">
                <a16:creationId xmlns:a16="http://schemas.microsoft.com/office/drawing/2014/main" id="{20BC5980-D9A2-6DF2-F133-108B60FCD6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81" y="4792591"/>
            <a:ext cx="504389" cy="504389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0F746485-A719-43F2-4E1B-CB03A6F0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66" y="3610973"/>
            <a:ext cx="877214" cy="877214"/>
          </a:xfrm>
          <a:prstGeom prst="rect">
            <a:avLst/>
          </a:prstGeom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46D8E928-FE0B-F508-B504-E4568351B4AA}"/>
              </a:ext>
            </a:extLst>
          </p:cNvPr>
          <p:cNvSpPr/>
          <p:nvPr/>
        </p:nvSpPr>
        <p:spPr>
          <a:xfrm>
            <a:off x="1953195" y="4488187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DA150A1D-2134-BFAE-35C2-F41B81FE2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55" y="3640485"/>
            <a:ext cx="877214" cy="877214"/>
          </a:xfrm>
          <a:prstGeom prst="rect">
            <a:avLst/>
          </a:prstGeom>
        </p:spPr>
      </p:pic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01D6E700-D9BA-AD54-1DDF-C167CC907BA5}"/>
              </a:ext>
            </a:extLst>
          </p:cNvPr>
          <p:cNvSpPr/>
          <p:nvPr/>
        </p:nvSpPr>
        <p:spPr>
          <a:xfrm>
            <a:off x="4713884" y="4517699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05CB6E25-BBF3-CAD9-4BBB-22B3300171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7" y="4333347"/>
            <a:ext cx="410254" cy="410254"/>
          </a:xfrm>
          <a:prstGeom prst="rect">
            <a:avLst/>
          </a:prstGeom>
        </p:spPr>
      </p:pic>
      <p:pic>
        <p:nvPicPr>
          <p:cNvPr id="14" name="Imagen 13" descr="Forma&#10;&#10;Descripción generada automáticamente con confianza baja">
            <a:extLst>
              <a:ext uri="{FF2B5EF4-FFF2-40B4-BE49-F238E27FC236}">
                <a16:creationId xmlns:a16="http://schemas.microsoft.com/office/drawing/2014/main" id="{84942C1D-EABF-7E96-921E-B7052D6B9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53" y="4486983"/>
            <a:ext cx="474721" cy="474721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E37F8C69-454B-A7AF-9F81-62494EFB3C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01" y="3188949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92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6833476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dirty="0" err="1"/>
              <a:t>Code</a:t>
            </a:r>
            <a:r>
              <a:rPr lang="es-ES" sz="7400" dirty="0"/>
              <a:t> &amp; Demo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283" y="4582814"/>
            <a:ext cx="649539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Demo </a:t>
            </a:r>
            <a:r>
              <a:rPr lang="en-US" dirty="0" err="1">
                <a:solidFill>
                  <a:schemeClr val="tx1"/>
                </a:solidFill>
              </a:rPr>
              <a:t>criptografía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asimétrica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ACAB4CE8-125E-1771-AD3B-1B3D0A2A5C1C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003E45-31C2-63F1-FE2A-523A462B1958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02</a:t>
            </a: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338E42CD-A0A9-55C1-B2A2-455E5ECEA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876" y="2967283"/>
            <a:ext cx="2101764" cy="21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32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6833476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dirty="0" err="1"/>
              <a:t>Registration</a:t>
            </a:r>
            <a:r>
              <a:rPr lang="es-ES" sz="7400" dirty="0"/>
              <a:t> Flow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1" y="4582814"/>
            <a:ext cx="5925987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Flujo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registro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Autenticación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7" name="Graphic 6" descr="Bloquear">
            <a:extLst>
              <a:ext uri="{FF2B5EF4-FFF2-40B4-BE49-F238E27FC236}">
                <a16:creationId xmlns:a16="http://schemas.microsoft.com/office/drawing/2014/main" id="{AE95AD6D-386D-C72F-945B-EC98A0132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FFD04AD1-C542-7D02-90B2-B5514239CAB6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352ACE6-302D-1318-93FA-7FCCEE97E518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190235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01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1262007" y="4320673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4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DF152594-3797-4E58-9B1B-B9CEBDB9A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1318">
            <a:off x="1965487" y="390297"/>
            <a:ext cx="4296575" cy="42965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3770715" y="1967067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4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F09319D-0C10-8077-2C01-754A7796FEEC}"/>
              </a:ext>
            </a:extLst>
          </p:cNvPr>
          <p:cNvSpPr/>
          <p:nvPr/>
        </p:nvSpPr>
        <p:spPr>
          <a:xfrm>
            <a:off x="547433" y="1400322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BA90A-14F2-0A5C-2CE8-7430148BB800}"/>
              </a:ext>
            </a:extLst>
          </p:cNvPr>
          <p:cNvSpPr txBox="1"/>
          <p:nvPr/>
        </p:nvSpPr>
        <p:spPr>
          <a:xfrm>
            <a:off x="1388140" y="1475489"/>
            <a:ext cx="426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Evolución Autenticación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4CBB56-B107-91D6-4A83-FD74D1200B18}"/>
              </a:ext>
            </a:extLst>
          </p:cNvPr>
          <p:cNvSpPr/>
          <p:nvPr/>
        </p:nvSpPr>
        <p:spPr>
          <a:xfrm>
            <a:off x="547433" y="2286648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72E37926-BA6B-26BB-817A-91A9AD3D4187}"/>
              </a:ext>
            </a:extLst>
          </p:cNvPr>
          <p:cNvSpPr/>
          <p:nvPr/>
        </p:nvSpPr>
        <p:spPr>
          <a:xfrm>
            <a:off x="547433" y="3172974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6CB80-3454-5F63-5B4A-D9575F7695C5}"/>
              </a:ext>
            </a:extLst>
          </p:cNvPr>
          <p:cNvSpPr txBox="1"/>
          <p:nvPr/>
        </p:nvSpPr>
        <p:spPr>
          <a:xfrm>
            <a:off x="1388139" y="3248141"/>
            <a:ext cx="4266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Flujo de Registro Autenticación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B7B854F-9580-7F6F-CD78-7C6744769A9D}"/>
              </a:ext>
            </a:extLst>
          </p:cNvPr>
          <p:cNvSpPr/>
          <p:nvPr/>
        </p:nvSpPr>
        <p:spPr>
          <a:xfrm>
            <a:off x="547433" y="4059300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54DF2-182D-BB30-168B-970340211356}"/>
              </a:ext>
            </a:extLst>
          </p:cNvPr>
          <p:cNvSpPr txBox="1"/>
          <p:nvPr/>
        </p:nvSpPr>
        <p:spPr>
          <a:xfrm>
            <a:off x="1388140" y="4134467"/>
            <a:ext cx="426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Protocolos y Hardware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ítulo 4">
            <a:extLst>
              <a:ext uri="{FF2B5EF4-FFF2-40B4-BE49-F238E27FC236}">
                <a16:creationId xmlns:a16="http://schemas.microsoft.com/office/drawing/2014/main" id="{2BD6193F-7280-4508-345F-837A73040F99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1C7BC313-443A-3F13-649A-5C3ED9EE5A40}"/>
              </a:ext>
            </a:extLst>
          </p:cNvPr>
          <p:cNvSpPr txBox="1"/>
          <p:nvPr/>
        </p:nvSpPr>
        <p:spPr>
          <a:xfrm>
            <a:off x="1388139" y="2361815"/>
            <a:ext cx="4266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Criptografía Clave Pública</a:t>
            </a:r>
          </a:p>
        </p:txBody>
      </p:sp>
      <p:sp>
        <p:nvSpPr>
          <p:cNvPr id="3" name="Hexagon 20">
            <a:extLst>
              <a:ext uri="{FF2B5EF4-FFF2-40B4-BE49-F238E27FC236}">
                <a16:creationId xmlns:a16="http://schemas.microsoft.com/office/drawing/2014/main" id="{6636EFB0-939B-C890-B2C7-F5EDD736B186}"/>
              </a:ext>
            </a:extLst>
          </p:cNvPr>
          <p:cNvSpPr/>
          <p:nvPr/>
        </p:nvSpPr>
        <p:spPr>
          <a:xfrm>
            <a:off x="547432" y="4945626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530FE09F-A749-89B3-2A57-F300D0F9062B}"/>
              </a:ext>
            </a:extLst>
          </p:cNvPr>
          <p:cNvSpPr txBox="1"/>
          <p:nvPr/>
        </p:nvSpPr>
        <p:spPr>
          <a:xfrm>
            <a:off x="1388139" y="5020793"/>
            <a:ext cx="426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2400" dirty="0" err="1">
                <a:solidFill>
                  <a:prstClr val="black"/>
                </a:solidFill>
                <a:latin typeface="Calibri" panose="020F0502020204030204"/>
              </a:rPr>
              <a:t>.Net</a:t>
            </a: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2400" dirty="0" err="1">
                <a:solidFill>
                  <a:prstClr val="black"/>
                </a:solidFill>
                <a:latin typeface="Calibri" panose="020F0502020204030204"/>
              </a:rPr>
              <a:t>Code</a:t>
            </a: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 &amp; Demo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647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Challenge</a:t>
            </a:r>
            <a:r>
              <a:rPr lang="es-ES" dirty="0"/>
              <a:t>: </a:t>
            </a:r>
            <a:r>
              <a:rPr lang="en-US" dirty="0"/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35054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3C7190-30B6-1E3A-9281-9AEE031C82D4}"/>
              </a:ext>
            </a:extLst>
          </p:cNvPr>
          <p:cNvSpPr txBox="1"/>
          <p:nvPr/>
        </p:nvSpPr>
        <p:spPr>
          <a:xfrm>
            <a:off x="2942781" y="1916009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3384491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3C7190-30B6-1E3A-9281-9AEE031C82D4}"/>
              </a:ext>
            </a:extLst>
          </p:cNvPr>
          <p:cNvSpPr txBox="1"/>
          <p:nvPr/>
        </p:nvSpPr>
        <p:spPr>
          <a:xfrm>
            <a:off x="411773" y="4838293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1195797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77C4054-93FB-B998-6BCF-77F0E02793E9}"/>
              </a:ext>
            </a:extLst>
          </p:cNvPr>
          <p:cNvSpPr txBox="1"/>
          <p:nvPr/>
        </p:nvSpPr>
        <p:spPr>
          <a:xfrm>
            <a:off x="293583" y="4691281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0BA9E0E9-D8A6-219A-4F64-49067D609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93" y="4949622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65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7CDD576-AA46-3E21-EC7C-65FBBD41DC53}"/>
              </a:ext>
            </a:extLst>
          </p:cNvPr>
          <p:cNvSpPr/>
          <p:nvPr/>
        </p:nvSpPr>
        <p:spPr>
          <a:xfrm>
            <a:off x="2065642" y="342899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FCBA790-2C11-0403-B422-FAD4F05EBACB}"/>
              </a:ext>
            </a:extLst>
          </p:cNvPr>
          <p:cNvSpPr txBox="1"/>
          <p:nvPr/>
        </p:nvSpPr>
        <p:spPr>
          <a:xfrm>
            <a:off x="2897564" y="3628530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35763BC1-0B8D-22D0-B515-E740F452E9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87" y="3903080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79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3C7190-30B6-1E3A-9281-9AEE031C82D4}"/>
              </a:ext>
            </a:extLst>
          </p:cNvPr>
          <p:cNvSpPr txBox="1"/>
          <p:nvPr/>
        </p:nvSpPr>
        <p:spPr>
          <a:xfrm>
            <a:off x="5674879" y="5153274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7CDD576-AA46-3E21-EC7C-65FBBD41DC53}"/>
              </a:ext>
            </a:extLst>
          </p:cNvPr>
          <p:cNvSpPr/>
          <p:nvPr/>
        </p:nvSpPr>
        <p:spPr>
          <a:xfrm>
            <a:off x="2065642" y="342899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CE0BE961-3193-8492-C835-BA86E18C6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01" y="5395743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93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Flujo de registro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03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2" y="2961130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130"/>
            <a:ext cx="1188558" cy="118855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8DF332-60D6-8116-FA69-6E03376DB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3" y="4280804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EBAF94FC-C51A-CD71-9F5F-A74919186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706785" y="4297310"/>
            <a:ext cx="461665" cy="4616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F8B9F7-8E6B-53FF-20AA-CDDEB6FF6A69}"/>
              </a:ext>
            </a:extLst>
          </p:cNvPr>
          <p:cNvSpPr txBox="1"/>
          <p:nvPr/>
        </p:nvSpPr>
        <p:spPr>
          <a:xfrm>
            <a:off x="5674879" y="477548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71993377-AC22-4CF1-C815-CEE5F9EC6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1989545" y="576553"/>
            <a:ext cx="3773596" cy="377359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F3C7190-30B6-1E3A-9281-9AEE031C82D4}"/>
              </a:ext>
            </a:extLst>
          </p:cNvPr>
          <p:cNvSpPr txBox="1"/>
          <p:nvPr/>
        </p:nvSpPr>
        <p:spPr>
          <a:xfrm>
            <a:off x="5674879" y="5153274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7CDD576-AA46-3E21-EC7C-65FBBD41DC53}"/>
              </a:ext>
            </a:extLst>
          </p:cNvPr>
          <p:cNvSpPr/>
          <p:nvPr/>
        </p:nvSpPr>
        <p:spPr>
          <a:xfrm>
            <a:off x="2065642" y="342899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CF532C09-3BBA-34A8-907C-4D6512B71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47" y="5324590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93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6833476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FIDO2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283" y="4582814"/>
            <a:ext cx="649539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Protocolos</a:t>
            </a:r>
            <a:r>
              <a:rPr lang="en-US" dirty="0">
                <a:solidFill>
                  <a:schemeClr val="tx1"/>
                </a:solidFill>
              </a:rPr>
              <a:t> y hardware en </a:t>
            </a:r>
            <a:r>
              <a:rPr lang="en-US" dirty="0" err="1">
                <a:solidFill>
                  <a:schemeClr val="tx1"/>
                </a:solidFill>
              </a:rPr>
              <a:t>passwordles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7" name="Graphic 6" descr="Procesador con relleno sólido">
            <a:extLst>
              <a:ext uri="{FF2B5EF4-FFF2-40B4-BE49-F238E27FC236}">
                <a16:creationId xmlns:a16="http://schemas.microsoft.com/office/drawing/2014/main" id="{AE95AD6D-386D-C72F-945B-EC98A0132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ACAB4CE8-125E-1771-AD3B-1B3D0A2A5C1C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003E45-31C2-63F1-FE2A-523A462B1958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366606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Protocol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9485547B-CCF5-6231-977F-4640AC198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69" y="2961130"/>
            <a:ext cx="1188558" cy="1188558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77306598-66D3-FAA1-F53F-EC926EE25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97" y="2961130"/>
            <a:ext cx="1103552" cy="1103552"/>
          </a:xfrm>
          <a:prstGeom prst="rect">
            <a:avLst/>
          </a:prstGeom>
        </p:spPr>
      </p:pic>
      <p:sp>
        <p:nvSpPr>
          <p:cNvPr id="29" name="Flecha: a la izquierda y derecha 28">
            <a:extLst>
              <a:ext uri="{FF2B5EF4-FFF2-40B4-BE49-F238E27FC236}">
                <a16:creationId xmlns:a16="http://schemas.microsoft.com/office/drawing/2014/main" id="{2219103B-5F37-ED5A-B9AD-50D54746C574}"/>
              </a:ext>
            </a:extLst>
          </p:cNvPr>
          <p:cNvSpPr/>
          <p:nvPr/>
        </p:nvSpPr>
        <p:spPr>
          <a:xfrm>
            <a:off x="4487917" y="3487485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3C5DAE8-2953-671F-49B9-C18FE6A68D95}"/>
              </a:ext>
            </a:extLst>
          </p:cNvPr>
          <p:cNvSpPr txBox="1"/>
          <p:nvPr/>
        </p:nvSpPr>
        <p:spPr>
          <a:xfrm>
            <a:off x="4534098" y="1774818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>
                <a:solidFill>
                  <a:schemeClr val="bg1">
                    <a:lumMod val="50000"/>
                  </a:schemeClr>
                </a:solidFill>
              </a:rPr>
              <a:t>WebAuthn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2754CD22-E0C0-16B1-E074-130D06222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24" y="4178875"/>
            <a:ext cx="461665" cy="461665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E76A3D2F-3F5E-44FF-7994-C8D00C869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3855268" y="4218744"/>
            <a:ext cx="461665" cy="46166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1DA97213-D429-F408-DAB1-293A9FBFE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697079" y="4209888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47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Protocol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9485547B-CCF5-6231-977F-4640AC198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69" y="2961130"/>
            <a:ext cx="1188558" cy="1188558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77306598-66D3-FAA1-F53F-EC926EE25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97" y="2961130"/>
            <a:ext cx="1103552" cy="1103552"/>
          </a:xfrm>
          <a:prstGeom prst="rect">
            <a:avLst/>
          </a:prstGeom>
        </p:spPr>
      </p:pic>
      <p:sp>
        <p:nvSpPr>
          <p:cNvPr id="29" name="Flecha: a la izquierda y derecha 28">
            <a:extLst>
              <a:ext uri="{FF2B5EF4-FFF2-40B4-BE49-F238E27FC236}">
                <a16:creationId xmlns:a16="http://schemas.microsoft.com/office/drawing/2014/main" id="{2219103B-5F37-ED5A-B9AD-50D54746C574}"/>
              </a:ext>
            </a:extLst>
          </p:cNvPr>
          <p:cNvSpPr/>
          <p:nvPr/>
        </p:nvSpPr>
        <p:spPr>
          <a:xfrm>
            <a:off x="4487917" y="3487485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3C5DAE8-2953-671F-49B9-C18FE6A68D95}"/>
              </a:ext>
            </a:extLst>
          </p:cNvPr>
          <p:cNvSpPr txBox="1"/>
          <p:nvPr/>
        </p:nvSpPr>
        <p:spPr>
          <a:xfrm>
            <a:off x="4534098" y="1774818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2754CD22-E0C0-16B1-E074-130D06222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24" y="4178875"/>
            <a:ext cx="461665" cy="461665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E76A3D2F-3F5E-44FF-7994-C8D00C869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3855268" y="4218744"/>
            <a:ext cx="461665" cy="46166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1DA97213-D429-F408-DAB1-293A9FBFE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6697079" y="4209888"/>
            <a:ext cx="461665" cy="461665"/>
          </a:xfrm>
          <a:prstGeom prst="rect">
            <a:avLst/>
          </a:prstGeom>
        </p:spPr>
      </p:pic>
      <p:pic>
        <p:nvPicPr>
          <p:cNvPr id="10" name="Graphic 6" descr="Procesador contorno">
            <a:extLst>
              <a:ext uri="{FF2B5EF4-FFF2-40B4-BE49-F238E27FC236}">
                <a16:creationId xmlns:a16="http://schemas.microsoft.com/office/drawing/2014/main" id="{ED7D9B02-5841-3CAE-AAC9-A344FD94A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04714" y="2792424"/>
            <a:ext cx="1568797" cy="1568797"/>
          </a:xfrm>
          <a:prstGeom prst="rect">
            <a:avLst/>
          </a:prstGeom>
        </p:spPr>
      </p:pic>
      <p:sp>
        <p:nvSpPr>
          <p:cNvPr id="11" name="Flecha: a la izquierda y derecha 10">
            <a:extLst>
              <a:ext uri="{FF2B5EF4-FFF2-40B4-BE49-F238E27FC236}">
                <a16:creationId xmlns:a16="http://schemas.microsoft.com/office/drawing/2014/main" id="{4129E928-6368-72FC-9462-9825EEC97DC4}"/>
              </a:ext>
            </a:extLst>
          </p:cNvPr>
          <p:cNvSpPr/>
          <p:nvPr/>
        </p:nvSpPr>
        <p:spPr>
          <a:xfrm>
            <a:off x="1850310" y="3487485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0F021B-8FB6-CDF3-4003-A300F9053207}"/>
              </a:ext>
            </a:extLst>
          </p:cNvPr>
          <p:cNvSpPr txBox="1"/>
          <p:nvPr/>
        </p:nvSpPr>
        <p:spPr>
          <a:xfrm>
            <a:off x="2240744" y="1766576"/>
            <a:ext cx="827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CTAP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508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5925989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Autenticación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1" y="4582814"/>
            <a:ext cx="5925987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Evolución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procesos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autenticación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7" name="Graphic 6" descr="Bloquear">
            <a:extLst>
              <a:ext uri="{FF2B5EF4-FFF2-40B4-BE49-F238E27FC236}">
                <a16:creationId xmlns:a16="http://schemas.microsoft.com/office/drawing/2014/main" id="{AE95AD6D-386D-C72F-945B-EC98A0132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5DE38A4F-1BDE-F7CE-4CB3-6984643D219D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87CD35-BA25-076E-68AD-C47928F2418C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9887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Protocol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6D7880-8DDF-BCC1-8775-72A2B6247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57" y="2813921"/>
            <a:ext cx="1124640" cy="17044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1E1FE12-F0BF-84A9-D724-0A636A6C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357" y="2813920"/>
            <a:ext cx="1686312" cy="170448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A9E9893-BD5A-A883-7E83-671B1B415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060" y="2546973"/>
            <a:ext cx="24574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9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Plataforma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9485547B-CCF5-6231-977F-4640AC198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69" y="2961130"/>
            <a:ext cx="1188558" cy="1188558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77306598-66D3-FAA1-F53F-EC926EE25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97" y="2961130"/>
            <a:ext cx="1103552" cy="1103552"/>
          </a:xfrm>
          <a:prstGeom prst="rect">
            <a:avLst/>
          </a:prstGeom>
        </p:spPr>
      </p:pic>
      <p:sp>
        <p:nvSpPr>
          <p:cNvPr id="19" name="Flecha: a la izquierda y derecha 18">
            <a:extLst>
              <a:ext uri="{FF2B5EF4-FFF2-40B4-BE49-F238E27FC236}">
                <a16:creationId xmlns:a16="http://schemas.microsoft.com/office/drawing/2014/main" id="{92AB9551-61C8-1CAA-7BC0-FB7065ADE04E}"/>
              </a:ext>
            </a:extLst>
          </p:cNvPr>
          <p:cNvSpPr/>
          <p:nvPr/>
        </p:nvSpPr>
        <p:spPr>
          <a:xfrm>
            <a:off x="4487917" y="3487485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7402EB2-A6CE-A375-3455-E58E02C52605}"/>
              </a:ext>
            </a:extLst>
          </p:cNvPr>
          <p:cNvSpPr txBox="1"/>
          <p:nvPr/>
        </p:nvSpPr>
        <p:spPr>
          <a:xfrm>
            <a:off x="4534098" y="1774818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04714" y="2792424"/>
            <a:ext cx="1568797" cy="1568797"/>
          </a:xfrm>
          <a:prstGeom prst="rect">
            <a:avLst/>
          </a:prstGeom>
        </p:spPr>
      </p:pic>
      <p:sp>
        <p:nvSpPr>
          <p:cNvPr id="23" name="Flecha: a la izquierda y derecha 22">
            <a:extLst>
              <a:ext uri="{FF2B5EF4-FFF2-40B4-BE49-F238E27FC236}">
                <a16:creationId xmlns:a16="http://schemas.microsoft.com/office/drawing/2014/main" id="{403F6A96-F9DD-90CB-C9AD-3478E9F61D1D}"/>
              </a:ext>
            </a:extLst>
          </p:cNvPr>
          <p:cNvSpPr/>
          <p:nvPr/>
        </p:nvSpPr>
        <p:spPr>
          <a:xfrm>
            <a:off x="1850310" y="3487485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E01007F-73D0-EF86-1C77-9348D3E7185C}"/>
              </a:ext>
            </a:extLst>
          </p:cNvPr>
          <p:cNvSpPr txBox="1"/>
          <p:nvPr/>
        </p:nvSpPr>
        <p:spPr>
          <a:xfrm>
            <a:off x="1845336" y="1775743"/>
            <a:ext cx="159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prstClr val="black"/>
                </a:solidFill>
                <a:latin typeface="Calibri" panose="020F0502020204030204"/>
              </a:rPr>
              <a:t>Plataforma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912" y="41047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71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Plataforma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DDC83C-81B7-17F8-9693-BF0DB003E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16" y="1924904"/>
            <a:ext cx="1530524" cy="14029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8794EC7-2AE5-A85C-3DFD-8856EC449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234" y="2033375"/>
            <a:ext cx="1161020" cy="11795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91A718-3E41-675A-4959-997827601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547" y="1924904"/>
            <a:ext cx="1161021" cy="13199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37AB45E-A128-B8BA-B7E7-306663A85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709" y="4100249"/>
            <a:ext cx="1673533" cy="131997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C98068-E8F7-4B81-E0AE-2FA57B109D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3242" y="4039094"/>
            <a:ext cx="13620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67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04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9485547B-CCF5-6231-977F-4640AC198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69" y="2961130"/>
            <a:ext cx="1188558" cy="1188558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77306598-66D3-FAA1-F53F-EC926EE25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97" y="2961130"/>
            <a:ext cx="1103552" cy="1103552"/>
          </a:xfrm>
          <a:prstGeom prst="rect">
            <a:avLst/>
          </a:prstGeom>
        </p:spPr>
      </p:pic>
      <p:sp>
        <p:nvSpPr>
          <p:cNvPr id="19" name="Flecha: a la izquierda y derecha 18">
            <a:extLst>
              <a:ext uri="{FF2B5EF4-FFF2-40B4-BE49-F238E27FC236}">
                <a16:creationId xmlns:a16="http://schemas.microsoft.com/office/drawing/2014/main" id="{92AB9551-61C8-1CAA-7BC0-FB7065ADE04E}"/>
              </a:ext>
            </a:extLst>
          </p:cNvPr>
          <p:cNvSpPr/>
          <p:nvPr/>
        </p:nvSpPr>
        <p:spPr>
          <a:xfrm>
            <a:off x="4487917" y="3487485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7402EB2-A6CE-A375-3455-E58E02C52605}"/>
              </a:ext>
            </a:extLst>
          </p:cNvPr>
          <p:cNvSpPr txBox="1"/>
          <p:nvPr/>
        </p:nvSpPr>
        <p:spPr>
          <a:xfrm>
            <a:off x="4534098" y="1774818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544978" y="4698789"/>
            <a:ext cx="1568797" cy="1568797"/>
          </a:xfrm>
          <a:prstGeom prst="rect">
            <a:avLst/>
          </a:prstGeom>
        </p:spPr>
      </p:pic>
      <p:sp>
        <p:nvSpPr>
          <p:cNvPr id="23" name="Flecha: a la izquierda y derecha 22">
            <a:extLst>
              <a:ext uri="{FF2B5EF4-FFF2-40B4-BE49-F238E27FC236}">
                <a16:creationId xmlns:a16="http://schemas.microsoft.com/office/drawing/2014/main" id="{403F6A96-F9DD-90CB-C9AD-3478E9F61D1D}"/>
              </a:ext>
            </a:extLst>
          </p:cNvPr>
          <p:cNvSpPr/>
          <p:nvPr/>
        </p:nvSpPr>
        <p:spPr>
          <a:xfrm>
            <a:off x="1850310" y="3487485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E01007F-73D0-EF86-1C77-9348D3E7185C}"/>
              </a:ext>
            </a:extLst>
          </p:cNvPr>
          <p:cNvSpPr txBox="1"/>
          <p:nvPr/>
        </p:nvSpPr>
        <p:spPr>
          <a:xfrm>
            <a:off x="1845336" y="1775743"/>
            <a:ext cx="1597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Protocolo/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prstClr val="black"/>
                </a:solidFill>
                <a:latin typeface="Calibri" panose="020F0502020204030204"/>
              </a:rPr>
              <a:t>Plataforma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6898" y="5025987"/>
            <a:ext cx="914400" cy="914400"/>
          </a:xfrm>
          <a:prstGeom prst="rect">
            <a:avLst/>
          </a:prstGeom>
        </p:spPr>
      </p:pic>
      <p:sp>
        <p:nvSpPr>
          <p:cNvPr id="2" name="Flecha: a la izquierda y derecha 1">
            <a:extLst>
              <a:ext uri="{FF2B5EF4-FFF2-40B4-BE49-F238E27FC236}">
                <a16:creationId xmlns:a16="http://schemas.microsoft.com/office/drawing/2014/main" id="{E5B9193E-C5EC-1D74-CB6C-10C760BA7EB1}"/>
              </a:ext>
            </a:extLst>
          </p:cNvPr>
          <p:cNvSpPr/>
          <p:nvPr/>
        </p:nvSpPr>
        <p:spPr>
          <a:xfrm rot="5400000">
            <a:off x="3549963" y="4488041"/>
            <a:ext cx="716876" cy="171060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6" descr="Procesador contorno">
            <a:extLst>
              <a:ext uri="{FF2B5EF4-FFF2-40B4-BE49-F238E27FC236}">
                <a16:creationId xmlns:a16="http://schemas.microsoft.com/office/drawing/2014/main" id="{AB6EEFC6-903D-C487-9FC7-609A89A820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04714" y="2792424"/>
            <a:ext cx="1568797" cy="15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65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6833476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Webauth</a:t>
            </a:r>
            <a:r>
              <a:rPr lang="es-ES" sz="7400" u="sng" dirty="0" err="1"/>
              <a:t>n</a:t>
            </a:r>
            <a:endParaRPr lang="en-US" sz="7400" u="sng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283" y="4582814"/>
            <a:ext cx="649539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Passwordless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.net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ACAB4CE8-125E-1771-AD3B-1B3D0A2A5C1C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003E45-31C2-63F1-FE2A-523A462B1958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05</a:t>
            </a:r>
          </a:p>
        </p:txBody>
      </p:sp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5304763D-EA59-4442-A0DB-E5E196CD1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108" y="2874699"/>
            <a:ext cx="1957391" cy="19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WebAuthn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Passwordless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69" y="3212971"/>
            <a:ext cx="1191757" cy="1191757"/>
          </a:xfrm>
          <a:prstGeom prst="rect">
            <a:avLst/>
          </a:prstGeom>
        </p:spPr>
      </p:pic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1197" y="4354926"/>
            <a:ext cx="694636" cy="694636"/>
          </a:xfrm>
          <a:prstGeom prst="rect">
            <a:avLst/>
          </a:prstGeom>
        </p:spPr>
      </p:pic>
      <p:pic>
        <p:nvPicPr>
          <p:cNvPr id="2" name="Graphic 6" descr="Procesador contorno">
            <a:extLst>
              <a:ext uri="{FF2B5EF4-FFF2-40B4-BE49-F238E27FC236}">
                <a16:creationId xmlns:a16="http://schemas.microsoft.com/office/drawing/2014/main" id="{C3111D90-7F78-5F46-5A11-4FD198838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4549" y="2244641"/>
            <a:ext cx="1191757" cy="11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99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WebAuthn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Passwordless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69" y="3212971"/>
            <a:ext cx="1191757" cy="1191757"/>
          </a:xfrm>
          <a:prstGeom prst="rect">
            <a:avLst/>
          </a:prstGeom>
        </p:spPr>
      </p:pic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1197" y="4354926"/>
            <a:ext cx="694636" cy="694636"/>
          </a:xfrm>
          <a:prstGeom prst="rect">
            <a:avLst/>
          </a:prstGeom>
        </p:spPr>
      </p:pic>
      <p:pic>
        <p:nvPicPr>
          <p:cNvPr id="2" name="Graphic 6" descr="Procesador contorno">
            <a:extLst>
              <a:ext uri="{FF2B5EF4-FFF2-40B4-BE49-F238E27FC236}">
                <a16:creationId xmlns:a16="http://schemas.microsoft.com/office/drawing/2014/main" id="{C3111D90-7F78-5F46-5A11-4FD198838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4549" y="2244641"/>
            <a:ext cx="1191757" cy="1191757"/>
          </a:xfrm>
          <a:prstGeom prst="rect">
            <a:avLst/>
          </a:prstGeom>
        </p:spPr>
      </p:pic>
      <p:sp>
        <p:nvSpPr>
          <p:cNvPr id="4" name="Signo más 3">
            <a:extLst>
              <a:ext uri="{FF2B5EF4-FFF2-40B4-BE49-F238E27FC236}">
                <a16:creationId xmlns:a16="http://schemas.microsoft.com/office/drawing/2014/main" id="{7E2BE887-6107-427E-BF6B-041B3C755806}"/>
              </a:ext>
            </a:extLst>
          </p:cNvPr>
          <p:cNvSpPr/>
          <p:nvPr/>
        </p:nvSpPr>
        <p:spPr>
          <a:xfrm>
            <a:off x="2311537" y="3436398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764462-4B2D-105A-8F7E-D2AB82A45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6549" y="3308728"/>
            <a:ext cx="923337" cy="9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0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WebAuthn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Passwordless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69" y="3212971"/>
            <a:ext cx="1191757" cy="1191757"/>
          </a:xfrm>
          <a:prstGeom prst="rect">
            <a:avLst/>
          </a:prstGeom>
        </p:spPr>
      </p:pic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1197" y="4354926"/>
            <a:ext cx="694636" cy="694636"/>
          </a:xfrm>
          <a:prstGeom prst="rect">
            <a:avLst/>
          </a:prstGeom>
        </p:spPr>
      </p:pic>
      <p:pic>
        <p:nvPicPr>
          <p:cNvPr id="2" name="Graphic 6" descr="Procesador contorno">
            <a:extLst>
              <a:ext uri="{FF2B5EF4-FFF2-40B4-BE49-F238E27FC236}">
                <a16:creationId xmlns:a16="http://schemas.microsoft.com/office/drawing/2014/main" id="{C3111D90-7F78-5F46-5A11-4FD198838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4549" y="2244641"/>
            <a:ext cx="1191757" cy="1191757"/>
          </a:xfrm>
          <a:prstGeom prst="rect">
            <a:avLst/>
          </a:prstGeom>
        </p:spPr>
      </p:pic>
      <p:sp>
        <p:nvSpPr>
          <p:cNvPr id="4" name="Signo más 3">
            <a:extLst>
              <a:ext uri="{FF2B5EF4-FFF2-40B4-BE49-F238E27FC236}">
                <a16:creationId xmlns:a16="http://schemas.microsoft.com/office/drawing/2014/main" id="{7E2BE887-6107-427E-BF6B-041B3C755806}"/>
              </a:ext>
            </a:extLst>
          </p:cNvPr>
          <p:cNvSpPr/>
          <p:nvPr/>
        </p:nvSpPr>
        <p:spPr>
          <a:xfrm>
            <a:off x="2311537" y="3436398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764462-4B2D-105A-8F7E-D2AB82A45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6549" y="3308728"/>
            <a:ext cx="923337" cy="968330"/>
          </a:xfrm>
          <a:prstGeom prst="rect">
            <a:avLst/>
          </a:prstGeom>
        </p:spPr>
      </p:pic>
      <p:sp>
        <p:nvSpPr>
          <p:cNvPr id="14" name="Signo más 13">
            <a:extLst>
              <a:ext uri="{FF2B5EF4-FFF2-40B4-BE49-F238E27FC236}">
                <a16:creationId xmlns:a16="http://schemas.microsoft.com/office/drawing/2014/main" id="{622358EA-928F-32D8-1A2F-7564A8967A53}"/>
              </a:ext>
            </a:extLst>
          </p:cNvPr>
          <p:cNvSpPr/>
          <p:nvPr/>
        </p:nvSpPr>
        <p:spPr>
          <a:xfrm>
            <a:off x="3972952" y="3440950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5AFEB82-E069-06B0-CCAC-A3E5CFEF2E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8460" y="3361344"/>
            <a:ext cx="689646" cy="9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24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WebAuthn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Passwordless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22" name="Graphic 6" descr="Internet contorno">
            <a:extLst>
              <a:ext uri="{FF2B5EF4-FFF2-40B4-BE49-F238E27FC236}">
                <a16:creationId xmlns:a16="http://schemas.microsoft.com/office/drawing/2014/main" id="{7A750329-CEE9-C8A9-D501-B95CEB3E7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69" y="3212971"/>
            <a:ext cx="1191757" cy="1191757"/>
          </a:xfrm>
          <a:prstGeom prst="rect">
            <a:avLst/>
          </a:prstGeom>
        </p:spPr>
      </p:pic>
      <p:pic>
        <p:nvPicPr>
          <p:cNvPr id="10" name="Gráfico 9" descr="Smartphone con relleno sólido">
            <a:extLst>
              <a:ext uri="{FF2B5EF4-FFF2-40B4-BE49-F238E27FC236}">
                <a16:creationId xmlns:a16="http://schemas.microsoft.com/office/drawing/2014/main" id="{88BE0121-9841-55B5-3B7C-D294F2C67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1197" y="4354926"/>
            <a:ext cx="694636" cy="694636"/>
          </a:xfrm>
          <a:prstGeom prst="rect">
            <a:avLst/>
          </a:prstGeom>
        </p:spPr>
      </p:pic>
      <p:pic>
        <p:nvPicPr>
          <p:cNvPr id="2" name="Graphic 6" descr="Procesador contorno">
            <a:extLst>
              <a:ext uri="{FF2B5EF4-FFF2-40B4-BE49-F238E27FC236}">
                <a16:creationId xmlns:a16="http://schemas.microsoft.com/office/drawing/2014/main" id="{C3111D90-7F78-5F46-5A11-4FD198838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4549" y="2244641"/>
            <a:ext cx="1191757" cy="1191757"/>
          </a:xfrm>
          <a:prstGeom prst="rect">
            <a:avLst/>
          </a:prstGeom>
        </p:spPr>
      </p:pic>
      <p:sp>
        <p:nvSpPr>
          <p:cNvPr id="4" name="Signo más 3">
            <a:extLst>
              <a:ext uri="{FF2B5EF4-FFF2-40B4-BE49-F238E27FC236}">
                <a16:creationId xmlns:a16="http://schemas.microsoft.com/office/drawing/2014/main" id="{7E2BE887-6107-427E-BF6B-041B3C755806}"/>
              </a:ext>
            </a:extLst>
          </p:cNvPr>
          <p:cNvSpPr/>
          <p:nvPr/>
        </p:nvSpPr>
        <p:spPr>
          <a:xfrm>
            <a:off x="2311537" y="3436398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764462-4B2D-105A-8F7E-D2AB82A45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6549" y="3308728"/>
            <a:ext cx="923337" cy="968330"/>
          </a:xfrm>
          <a:prstGeom prst="rect">
            <a:avLst/>
          </a:prstGeom>
        </p:spPr>
      </p:pic>
      <p:sp>
        <p:nvSpPr>
          <p:cNvPr id="14" name="Signo más 13">
            <a:extLst>
              <a:ext uri="{FF2B5EF4-FFF2-40B4-BE49-F238E27FC236}">
                <a16:creationId xmlns:a16="http://schemas.microsoft.com/office/drawing/2014/main" id="{622358EA-928F-32D8-1A2F-7564A8967A53}"/>
              </a:ext>
            </a:extLst>
          </p:cNvPr>
          <p:cNvSpPr/>
          <p:nvPr/>
        </p:nvSpPr>
        <p:spPr>
          <a:xfrm>
            <a:off x="3972952" y="3440950"/>
            <a:ext cx="573302" cy="613631"/>
          </a:xfrm>
          <a:prstGeom prst="mathPlu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45AFEB82-E069-06B0-CCAC-A3E5CFEF2E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8460" y="3361344"/>
            <a:ext cx="689646" cy="997786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09F68306-4BDC-A736-D514-2056A1BE1E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09" y="3229426"/>
            <a:ext cx="1048463" cy="1048463"/>
          </a:xfrm>
          <a:prstGeom prst="rect">
            <a:avLst/>
          </a:prstGeom>
        </p:spPr>
      </p:pic>
      <p:sp>
        <p:nvSpPr>
          <p:cNvPr id="29" name="Es igual a 28">
            <a:extLst>
              <a:ext uri="{FF2B5EF4-FFF2-40B4-BE49-F238E27FC236}">
                <a16:creationId xmlns:a16="http://schemas.microsoft.com/office/drawing/2014/main" id="{95CE70F0-B1C3-D18E-CB6C-6C9C17B4C10A}"/>
              </a:ext>
            </a:extLst>
          </p:cNvPr>
          <p:cNvSpPr/>
          <p:nvPr/>
        </p:nvSpPr>
        <p:spPr>
          <a:xfrm>
            <a:off x="5444090" y="3532941"/>
            <a:ext cx="689646" cy="441435"/>
          </a:xfrm>
          <a:prstGeom prst="mathEqual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016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WebAuthn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Passwordless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27841F4-79F2-AA61-2C9C-480D29144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850" y="1443824"/>
            <a:ext cx="5755850" cy="4932006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122678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4" y="2936114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89" y="289361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172747" y="3212971"/>
            <a:ext cx="3657600" cy="57075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2983721" y="3783724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Usuario: </a:t>
            </a:r>
            <a:r>
              <a:rPr lang="es-ES" dirty="0" err="1"/>
              <a:t>foo</a:t>
            </a:r>
            <a:endParaRPr lang="es-ES" dirty="0"/>
          </a:p>
          <a:p>
            <a:r>
              <a:rPr lang="es-ES" dirty="0"/>
              <a:t>Contraseña: </a:t>
            </a:r>
            <a:r>
              <a:rPr lang="es-ES" dirty="0" err="1"/>
              <a:t>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08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Registration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WebAuthn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667AB8-01AD-6DB3-B872-204FC8F93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778" y="1534028"/>
            <a:ext cx="4781538" cy="4568499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629673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Authenticating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WebAuthn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E52BA2A-AC93-ED23-BB74-A063CB81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759" y="1313203"/>
            <a:ext cx="3457575" cy="5010150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834337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Authenticating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WebAuthn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C46203-0278-1027-7376-F09A02B6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6" y="1557889"/>
            <a:ext cx="7631291" cy="4135667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1140953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C1016-DAF2-0962-28D9-3C39F55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83528"/>
            <a:ext cx="6833476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sz="7400" dirty="0" err="1"/>
              <a:t>Code</a:t>
            </a:r>
            <a:r>
              <a:rPr lang="es-ES" sz="7400" dirty="0"/>
              <a:t> &amp; Demo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EE36E5-E6F0-7B07-A02A-5ABFDA5C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283" y="4582814"/>
            <a:ext cx="649539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Demo </a:t>
            </a:r>
            <a:r>
              <a:rPr lang="en-US" dirty="0" err="1">
                <a:solidFill>
                  <a:schemeClr val="tx1"/>
                </a:solidFill>
              </a:rPr>
              <a:t>Passwordless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.net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0B01E01-D141-3DEA-454F-508301D9E3C1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E2A2C5ED-0138-1AB9-623E-4262AF943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BC36DCE3-8D00-4C26-D0D2-0275B5DF60FD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ACAB4CE8-125E-1771-AD3B-1B3D0A2A5C1C}"/>
              </a:ext>
            </a:extLst>
          </p:cNvPr>
          <p:cNvSpPr/>
          <p:nvPr/>
        </p:nvSpPr>
        <p:spPr>
          <a:xfrm rot="10800000">
            <a:off x="11063614" y="318165"/>
            <a:ext cx="809297" cy="622738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003E45-31C2-63F1-FE2A-523A462B1958}"/>
              </a:ext>
            </a:extLst>
          </p:cNvPr>
          <p:cNvSpPr txBox="1">
            <a:spLocks/>
          </p:cNvSpPr>
          <p:nvPr/>
        </p:nvSpPr>
        <p:spPr>
          <a:xfrm>
            <a:off x="11183303" y="435323"/>
            <a:ext cx="566102" cy="392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05</a:t>
            </a: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338E42CD-A0A9-55C1-B2A2-455E5ECEA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876" y="2967283"/>
            <a:ext cx="2101764" cy="21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6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68207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HandBook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87226E-3909-2B16-6B06-427DA260B7B2}"/>
              </a:ext>
            </a:extLst>
          </p:cNvPr>
          <p:cNvSpPr txBox="1"/>
          <p:nvPr/>
        </p:nvSpPr>
        <p:spPr>
          <a:xfrm>
            <a:off x="746234" y="2114423"/>
            <a:ext cx="585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(996) I Stole a Microsoft 365 Account. Here's How. - YouTube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E27950-16F7-2F17-E10E-D85F2D25BDCC}"/>
              </a:ext>
            </a:extLst>
          </p:cNvPr>
          <p:cNvSpPr txBox="1"/>
          <p:nvPr/>
        </p:nvSpPr>
        <p:spPr>
          <a:xfrm>
            <a:off x="746234" y="2639841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Math in Public-key Cryptography explained in simple words | by Aniket </a:t>
            </a:r>
            <a:r>
              <a:rPr lang="en-U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Pingley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Ph.D. | </a:t>
            </a:r>
            <a:r>
              <a:rPr lang="en-U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Techanic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Medium</a:t>
            </a:r>
            <a:endParaRPr lang="en-U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3550A99-A6D6-BD3D-AC59-404F25E9D0DC}"/>
              </a:ext>
            </a:extLst>
          </p:cNvPr>
          <p:cNvSpPr txBox="1"/>
          <p:nvPr/>
        </p:nvSpPr>
        <p:spPr>
          <a:xfrm>
            <a:off x="746234" y="3481827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WebAuthn.io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4DD5C6-76F2-8F84-79BA-410BCCF48F27}"/>
              </a:ext>
            </a:extLst>
          </p:cNvPr>
          <p:cNvSpPr txBox="1"/>
          <p:nvPr/>
        </p:nvSpPr>
        <p:spPr>
          <a:xfrm>
            <a:off x="746234" y="4050019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 to Web Authentication (</a:t>
            </a:r>
            <a:r>
              <a:rPr lang="en-US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webauthn.guide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4699B71-00F6-5FBB-728D-BC8F509B09A1}"/>
              </a:ext>
            </a:extLst>
          </p:cNvPr>
          <p:cNvSpPr txBox="1"/>
          <p:nvPr/>
        </p:nvSpPr>
        <p:spPr>
          <a:xfrm>
            <a:off x="746234" y="4571567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passwordless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-lib/fido2-net-lib: FIDO2 .NET library for FIDO2 / </a:t>
            </a:r>
            <a:r>
              <a:rPr lang="en-US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Attestation and Assertion using .NET (github.com)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4A4096-DC4C-2D20-5410-99F83CD666DA}"/>
              </a:ext>
            </a:extLst>
          </p:cNvPr>
          <p:cNvSpPr txBox="1"/>
          <p:nvPr/>
        </p:nvSpPr>
        <p:spPr>
          <a:xfrm>
            <a:off x="815412" y="5571457"/>
            <a:ext cx="6103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damienbod</a:t>
            </a: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/AspNetCoreIdentityFido2Mfa: ASP.NET Core 7 Identity with FIDO2 </a:t>
            </a:r>
            <a:r>
              <a:rPr lang="en-US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</a:t>
            </a: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MFA, </a:t>
            </a:r>
            <a:r>
              <a:rPr lang="en-US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passwordless</a:t>
            </a: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66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4183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 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Marcador de contenido 11">
            <a:extLst>
              <a:ext uri="{FF2B5EF4-FFF2-40B4-BE49-F238E27FC236}">
                <a16:creationId xmlns:a16="http://schemas.microsoft.com/office/drawing/2014/main" id="{1B7B4A07-18A7-51FF-28DA-9FB663BB6C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1693338"/>
              </p:ext>
            </p:extLst>
          </p:nvPr>
        </p:nvGraphicFramePr>
        <p:xfrm>
          <a:off x="576666" y="2008969"/>
          <a:ext cx="6959260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8277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8729045B-2CC5-C0C7-B583-612879DC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4" y="2936114"/>
            <a:ext cx="1103552" cy="1103552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06FADD2D-CD00-0F14-5363-DA79E079B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68" y="4718749"/>
            <a:ext cx="1188557" cy="1188557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499F7404-96C8-A509-8636-52B7FD072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89" y="2893611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1183F94-F21A-6166-9652-D828D5733EB6}"/>
              </a:ext>
            </a:extLst>
          </p:cNvPr>
          <p:cNvSpPr/>
          <p:nvPr/>
        </p:nvSpPr>
        <p:spPr>
          <a:xfrm>
            <a:off x="2172747" y="3212971"/>
            <a:ext cx="3657600" cy="570753"/>
          </a:xfrm>
          <a:prstGeom prst="rightArrow">
            <a:avLst/>
          </a:prstGeom>
          <a:solidFill>
            <a:srgbClr val="87101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DCA582-9839-CE71-9E81-EAF03C6421A9}"/>
              </a:ext>
            </a:extLst>
          </p:cNvPr>
          <p:cNvSpPr txBox="1"/>
          <p:nvPr/>
        </p:nvSpPr>
        <p:spPr>
          <a:xfrm>
            <a:off x="2983721" y="3783724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87101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7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7101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4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Login</a:t>
            </a:r>
            <a:r>
              <a:rPr lang="es-ES" b="1" dirty="0">
                <a:solidFill>
                  <a:schemeClr val="bg1"/>
                </a:solidFill>
              </a:rPr>
              <a:t> &amp; </a:t>
            </a:r>
            <a:r>
              <a:rPr lang="es-ES" b="1" dirty="0" err="1">
                <a:solidFill>
                  <a:schemeClr val="bg1"/>
                </a:solidFill>
              </a:rPr>
              <a:t>Password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34BB5D-278D-9E30-E7A6-40B45D8F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38581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Personalizado 1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682079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13481</TotalTime>
  <Words>2195</Words>
  <Application>Microsoft Office PowerPoint</Application>
  <PresentationFormat>Panorámica</PresentationFormat>
  <Paragraphs>498</Paragraphs>
  <Slides>66</Slides>
  <Notes>62</Notes>
  <HiddenSlides>1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66</vt:i4>
      </vt:variant>
    </vt:vector>
  </HeadingPairs>
  <TitlesOfParts>
    <vt:vector size="77" baseType="lpstr">
      <vt:lpstr>Arial</vt:lpstr>
      <vt:lpstr>Calibri</vt:lpstr>
      <vt:lpstr>Calibri Light</vt:lpstr>
      <vt:lpstr>Helvetica</vt:lpstr>
      <vt:lpstr>OpenSansRegular</vt:lpstr>
      <vt:lpstr>Segoe UI</vt:lpstr>
      <vt:lpstr>Söhne</vt:lpstr>
      <vt:lpstr>Trebuchet MS</vt:lpstr>
      <vt:lpstr>Wingdings</vt:lpstr>
      <vt:lpstr>1_Tema de Office</vt:lpstr>
      <vt:lpstr>Tema de Office</vt:lpstr>
      <vt:lpstr>Passwordless – WebAuthn for .NET</vt:lpstr>
      <vt:lpstr>Presentación de PowerPoint</vt:lpstr>
      <vt:lpstr>About me</vt:lpstr>
      <vt:lpstr>Presentación de PowerPoint</vt:lpstr>
      <vt:lpstr>Autenticación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Login &amp; Password</vt:lpstr>
      <vt:lpstr> 2FA</vt:lpstr>
      <vt:lpstr> 2FA</vt:lpstr>
      <vt:lpstr> MFA</vt:lpstr>
      <vt:lpstr> MFA</vt:lpstr>
      <vt:lpstr> MFA</vt:lpstr>
      <vt:lpstr> MFA</vt:lpstr>
      <vt:lpstr> MFA</vt:lpstr>
      <vt:lpstr>Criptografía</vt:lpstr>
      <vt:lpstr> Criptografía clave pública</vt:lpstr>
      <vt:lpstr> Criptografía clave pública</vt:lpstr>
      <vt:lpstr> Criptografía clave pública</vt:lpstr>
      <vt:lpstr> Criptografía clave pública</vt:lpstr>
      <vt:lpstr> Criptografía clave pública</vt:lpstr>
      <vt:lpstr> Criptografía clave pública</vt:lpstr>
      <vt:lpstr>Code &amp; Demo</vt:lpstr>
      <vt:lpstr>Registration Flow</vt:lpstr>
      <vt:lpstr> Flujo de registro</vt:lpstr>
      <vt:lpstr> Flujo de registro</vt:lpstr>
      <vt:lpstr> Flujo de registro</vt:lpstr>
      <vt:lpstr> Flujo de registro</vt:lpstr>
      <vt:lpstr> Flujo de registro</vt:lpstr>
      <vt:lpstr> Flujo de registro</vt:lpstr>
      <vt:lpstr> Flujo de registro</vt:lpstr>
      <vt:lpstr> Flujo de registro</vt:lpstr>
      <vt:lpstr> Flujo de registro</vt:lpstr>
      <vt:lpstr> Flujo de registro</vt:lpstr>
      <vt:lpstr>FIDO2</vt:lpstr>
      <vt:lpstr> Protocol</vt:lpstr>
      <vt:lpstr> Protocol</vt:lpstr>
      <vt:lpstr> Protocol</vt:lpstr>
      <vt:lpstr> Plataforma</vt:lpstr>
      <vt:lpstr> Plataforma</vt:lpstr>
      <vt:lpstr> Hardware</vt:lpstr>
      <vt:lpstr>Webauthn</vt:lpstr>
      <vt:lpstr> WebAuthn Passwordless</vt:lpstr>
      <vt:lpstr> WebAuthn Passwordless</vt:lpstr>
      <vt:lpstr> WebAuthn Passwordless</vt:lpstr>
      <vt:lpstr> WebAuthn Passwordless</vt:lpstr>
      <vt:lpstr> WebAuthn Passwordless</vt:lpstr>
      <vt:lpstr> Registration WebAuthn</vt:lpstr>
      <vt:lpstr> Authenticating WebAuthn</vt:lpstr>
      <vt:lpstr> Authenticating WebAuthn</vt:lpstr>
      <vt:lpstr>Code &amp; Demo</vt:lpstr>
      <vt:lpstr> HandBook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Passwordless – WebAuthn for .NET</dc:title>
  <dc:creator>Rubén Gómez García</dc:creator>
  <cp:lastModifiedBy>Rubén Gómez García</cp:lastModifiedBy>
  <cp:revision>37</cp:revision>
  <dcterms:created xsi:type="dcterms:W3CDTF">2023-10-11T11:18:57Z</dcterms:created>
  <dcterms:modified xsi:type="dcterms:W3CDTF">2023-11-20T08:46:33Z</dcterms:modified>
</cp:coreProperties>
</file>